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5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52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40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27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38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50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44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561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0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2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7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776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1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7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9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5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5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67BF6B39-CEF9-4F3E-BD10-A08CCE58D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0983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/>
          <p:cNvSpPr>
            <a:spLocks noGrp="1"/>
          </p:cNvSpPr>
          <p:nvPr>
            <p:ph type="title"/>
          </p:nvPr>
        </p:nvSpPr>
        <p:spPr>
          <a:xfrm>
            <a:off x="1981200" y="277814"/>
            <a:ext cx="8229600" cy="4598987"/>
          </a:xfrm>
        </p:spPr>
        <p:txBody>
          <a:bodyPr/>
          <a:lstStyle/>
          <a:p>
            <a:r>
              <a:rPr lang="en-US" altLang="en-US" sz="6600" b="1" dirty="0">
                <a:solidFill>
                  <a:srgbClr val="FFFF00"/>
                </a:solidFill>
                <a:effectLst/>
              </a:rPr>
              <a:t>Value of Grazing for Wildlife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80EB71-5B96-40C7-9E03-437CA3B38A39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622735" y="5949018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6045481"/>
            <a:ext cx="1615580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038848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Wingdings</vt:lpstr>
      <vt:lpstr>Beam</vt:lpstr>
      <vt:lpstr>Value of Grazing for Wildlife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of Grazing for Wildlife</dc:title>
  <dc:creator>Jane G Jewett</dc:creator>
  <cp:lastModifiedBy>Jane G Jewett</cp:lastModifiedBy>
  <cp:revision>1</cp:revision>
  <dcterms:created xsi:type="dcterms:W3CDTF">2017-05-17T17:09:50Z</dcterms:created>
  <dcterms:modified xsi:type="dcterms:W3CDTF">2017-05-17T17:10:20Z</dcterms:modified>
</cp:coreProperties>
</file>