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8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13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66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33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3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4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8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0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4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sz="8800" b="1" dirty="0">
                <a:solidFill>
                  <a:srgbClr val="FFFF00"/>
                </a:solidFill>
              </a:rPr>
              <a:t>The Value of Soil Organic Matter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927" y="59820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392" y="603330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4520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The Value of Soil Organic Matter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Soil Organic Matter</dc:title>
  <dc:creator>Jane G Jewett</dc:creator>
  <cp:lastModifiedBy>Jane G Jewett</cp:lastModifiedBy>
  <cp:revision>1</cp:revision>
  <dcterms:created xsi:type="dcterms:W3CDTF">2017-05-17T16:20:19Z</dcterms:created>
  <dcterms:modified xsi:type="dcterms:W3CDTF">2017-05-17T16:20:43Z</dcterms:modified>
</cp:coreProperties>
</file>