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16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Dropbox\Camera Uploads\2013-10-09 10.23.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889000"/>
            <a:ext cx="43434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95600" y="228600"/>
            <a:ext cx="670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USDA Prime Grass Finished Beef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38295" y="5632112"/>
            <a:ext cx="1637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 smtClean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295" y="6191384"/>
            <a:ext cx="1614633" cy="4210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8671186" y="5632112"/>
            <a:ext cx="1748852" cy="1048088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22125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2017-03-20T21:04:19Z</dcterms:created>
  <dcterms:modified xsi:type="dcterms:W3CDTF">2017-03-27T20:09:57Z</dcterms:modified>
</cp:coreProperties>
</file>