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302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10972800" cy="1143000"/>
          </a:xfrm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Soil Carbon Data – Total Soil Carbon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665420"/>
              </p:ext>
            </p:extLst>
          </p:nvPr>
        </p:nvGraphicFramePr>
        <p:xfrm>
          <a:off x="2057400" y="1143000"/>
          <a:ext cx="8229600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Horizon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AHSD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Good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CG - Poor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4.67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1.64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1.36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4.00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1.88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1.37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2.95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0.40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2.04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1.02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0.54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1.71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0.40</a:t>
                      </a:r>
                      <a:endParaRPr lang="en-US" sz="2400" b="1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1.42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0.41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0.34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3"/>
          <p:cNvSpPr txBox="1"/>
          <p:nvPr/>
        </p:nvSpPr>
        <p:spPr>
          <a:xfrm>
            <a:off x="7379154" y="608476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643" y="6135870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379154" y="6084762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134895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 – Total Soil Carbon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Sadie Schroeder</cp:lastModifiedBy>
  <cp:revision>3</cp:revision>
  <dcterms:created xsi:type="dcterms:W3CDTF">2017-03-20T17:22:02Z</dcterms:created>
  <dcterms:modified xsi:type="dcterms:W3CDTF">2017-03-27T20:09:34Z</dcterms:modified>
</cp:coreProperties>
</file>