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980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808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643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85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04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369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48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65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03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91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06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43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7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6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49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748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67BF6B39-CEF9-4F3E-BD10-A08CCE58D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97480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/>
          </a:blip>
          <a:srcRect b="3000"/>
          <a:stretch/>
        </p:blipFill>
        <p:spPr bwMode="auto">
          <a:xfrm>
            <a:off x="3207327" y="226373"/>
            <a:ext cx="5486400" cy="4497304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136195" name="TextBox 1"/>
          <p:cNvSpPr txBox="1">
            <a:spLocks noChangeArrowheads="1"/>
          </p:cNvSpPr>
          <p:nvPr/>
        </p:nvSpPr>
        <p:spPr bwMode="auto">
          <a:xfrm>
            <a:off x="2857500" y="4723677"/>
            <a:ext cx="6019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6000" b="1">
                <a:solidFill>
                  <a:srgbClr val="FFFF00"/>
                </a:solidFill>
                <a:latin typeface="Veneer Two"/>
                <a:ea typeface="ＭＳ Ｐゴシック" pitchFamily="34" charset="-128"/>
                <a:cs typeface="Arial" pitchFamily="34" charset="0"/>
              </a:rPr>
              <a:t>Thank you!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89229" y="6115839"/>
            <a:ext cx="1615580" cy="426757"/>
          </a:xfrm>
          <a:prstGeom prst="rect">
            <a:avLst/>
          </a:prstGeom>
        </p:spPr>
      </p:pic>
      <p:sp>
        <p:nvSpPr>
          <p:cNvPr id="5" name="TextBox 3"/>
          <p:cNvSpPr txBox="1"/>
          <p:nvPr/>
        </p:nvSpPr>
        <p:spPr>
          <a:xfrm>
            <a:off x="511898" y="6019376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904125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Veneer Two</vt:lpstr>
      <vt:lpstr>Wingdings</vt:lpstr>
      <vt:lpstr>Beam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G Jewett</dc:creator>
  <cp:lastModifiedBy>Jane G Jewett</cp:lastModifiedBy>
  <cp:revision>1</cp:revision>
  <dcterms:created xsi:type="dcterms:W3CDTF">2017-05-17T17:18:37Z</dcterms:created>
  <dcterms:modified xsi:type="dcterms:W3CDTF">2017-05-17T17:19:45Z</dcterms:modified>
</cp:coreProperties>
</file>