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7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44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9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2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6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9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4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9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4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8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3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5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5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1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800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Stock Density Calculations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710884"/>
              </p:ext>
            </p:extLst>
          </p:nvPr>
        </p:nvGraphicFramePr>
        <p:xfrm>
          <a:off x="457200" y="1219200"/>
          <a:ext cx="8229600" cy="480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229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No. Moves Per Day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Stock Density Per Acre (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lbs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/ac)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Paddock Size (acres)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42,857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2.8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85,714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1.4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128,571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0.93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171,428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0.7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214,285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0.56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  <a:tr h="66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428,570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0.28</a:t>
                      </a:r>
                      <a:endParaRPr lang="en-US" sz="2800" b="1" dirty="0"/>
                    </a:p>
                  </a:txBody>
                  <a:tcPr marT="45718" marB="45718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5779911" y="61972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48400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5779911" y="6197292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69997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Stock Density Calculations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Density Calculations</dc:title>
  <dc:creator>Sadie Schroeder</dc:creator>
  <cp:lastModifiedBy>Sadie Schroeder</cp:lastModifiedBy>
  <cp:revision>2</cp:revision>
  <dcterms:created xsi:type="dcterms:W3CDTF">2017-03-16T20:50:09Z</dcterms:created>
  <dcterms:modified xsi:type="dcterms:W3CDTF">2017-03-27T20:09:04Z</dcterms:modified>
</cp:coreProperties>
</file>