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93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0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582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243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30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371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38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569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85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59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76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97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93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50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55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73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16224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FFFF00"/>
                </a:solidFill>
                <a:effectLst/>
              </a:rPr>
              <a:t>Stock Density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Assume 100 head of 1200 </a:t>
            </a:r>
            <a:r>
              <a:rPr lang="en-US" dirty="0" err="1" smtClean="0"/>
              <a:t>lb</a:t>
            </a:r>
            <a:r>
              <a:rPr lang="en-US" dirty="0" smtClean="0"/>
              <a:t> lactating beef cows.</a:t>
            </a:r>
          </a:p>
          <a:p>
            <a:pPr>
              <a:defRPr/>
            </a:pPr>
            <a:r>
              <a:rPr lang="en-US" dirty="0" smtClean="0"/>
              <a:t>Assume 3.5% DM consumption needed daily. </a:t>
            </a:r>
          </a:p>
          <a:p>
            <a:pPr>
              <a:defRPr/>
            </a:pPr>
            <a:r>
              <a:rPr lang="en-US" dirty="0" smtClean="0"/>
              <a:t>1200 x 3.5% = 42 </a:t>
            </a:r>
            <a:r>
              <a:rPr lang="en-US" dirty="0" err="1" smtClean="0"/>
              <a:t>lbs</a:t>
            </a:r>
            <a:r>
              <a:rPr lang="en-US" dirty="0" smtClean="0"/>
              <a:t> forage DM/</a:t>
            </a:r>
            <a:r>
              <a:rPr lang="en-US" dirty="0" err="1" smtClean="0"/>
              <a:t>hd</a:t>
            </a:r>
            <a:r>
              <a:rPr lang="en-US" dirty="0" smtClean="0"/>
              <a:t>/day.</a:t>
            </a:r>
          </a:p>
          <a:p>
            <a:pPr>
              <a:defRPr/>
            </a:pPr>
            <a:r>
              <a:rPr lang="en-US" dirty="0" smtClean="0"/>
              <a:t>100 x 42 = 4200 </a:t>
            </a:r>
            <a:r>
              <a:rPr lang="en-US" dirty="0" err="1" smtClean="0"/>
              <a:t>lbs</a:t>
            </a:r>
            <a:r>
              <a:rPr lang="en-US" dirty="0" smtClean="0"/>
              <a:t> DM needed daily for herd.  </a:t>
            </a:r>
            <a:endParaRPr lang="en-US" dirty="0"/>
          </a:p>
        </p:txBody>
      </p:sp>
      <p:sp>
        <p:nvSpPr>
          <p:cNvPr id="8" name="TextBox 3"/>
          <p:cNvSpPr txBox="1"/>
          <p:nvPr/>
        </p:nvSpPr>
        <p:spPr>
          <a:xfrm>
            <a:off x="5627511" y="6032809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083917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5627511" y="6032809"/>
            <a:ext cx="2886075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8822369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Stock Density Calculations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 Density Calculations</dc:title>
  <dc:creator>Sadie Schroeder</dc:creator>
  <cp:lastModifiedBy>Sadie Schroeder</cp:lastModifiedBy>
  <cp:revision>2</cp:revision>
  <dcterms:created xsi:type="dcterms:W3CDTF">2017-03-16T20:46:43Z</dcterms:created>
  <dcterms:modified xsi:type="dcterms:W3CDTF">2017-03-27T20:08:25Z</dcterms:modified>
</cp:coreProperties>
</file>