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</p:grpSp>
      </p:grpSp>
      <p:sp>
        <p:nvSpPr>
          <p:cNvPr id="1645610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645611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B5962C-F969-43C2-A622-1798B03EEC7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4121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44D518-40AE-4187-AAEA-13052688017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511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1FFF3A-9E70-40B7-94FE-6C1F6FFBEC30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1128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A76C69-13C8-4AC5-947C-FF898B8F6C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42719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2EC8CA-A650-4A1F-99A7-D7A9606B3F89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66588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FDB0DB-FE2E-4E55-9662-9BE788EC752D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39126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609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066800"/>
            <a:ext cx="3810000" cy="5181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066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733800"/>
            <a:ext cx="3810000" cy="2514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71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804B03-1EEE-42F9-8C8E-2815BC76EF5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67098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1F9EA-48DC-45D8-88F6-EA5D6A6D35D3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2665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C513A-2301-4EA3-A1CC-625E17C7C481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595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036C8B-5D48-4E43-B11D-44474FEF033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6507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140C5B-C836-49C3-910D-756E969BD26A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5847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15C492-C9C5-4C1C-AC8E-7A64467F3E7E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69113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A544D6-5908-4A6E-B191-C30DFCA1B765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25159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838547-188A-4A27-8374-16197ED696F2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9393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301904-8022-487A-9E5E-A706769E4157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131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7D3039-737B-4DB2-8369-DBB140F8EDDF}" type="slidenum">
              <a:rPr 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8209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3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0058"/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1644547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48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49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35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590 w 1722"/>
                <a:gd name="T1" fmla="*/ 33 h 66"/>
                <a:gd name="T2" fmla="*/ 1590 w 1722"/>
                <a:gd name="T3" fmla="*/ 33 h 66"/>
                <a:gd name="T4" fmla="*/ 0 w 1722"/>
                <a:gd name="T5" fmla="*/ 0 h 66"/>
                <a:gd name="T6" fmla="*/ 0 w 1722"/>
                <a:gd name="T7" fmla="*/ 33 h 66"/>
                <a:gd name="T8" fmla="*/ 1590 w 1722"/>
                <a:gd name="T9" fmla="*/ 33 h 66"/>
                <a:gd name="T10" fmla="*/ 1590 w 1722"/>
                <a:gd name="T11" fmla="*/ 33 h 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1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37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09 w 975"/>
                <a:gd name="T1" fmla="*/ 48 h 101"/>
                <a:gd name="T2" fmla="*/ 909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09 w 975"/>
                <a:gd name="T9" fmla="*/ 48 h 101"/>
                <a:gd name="T10" fmla="*/ 909 w 975"/>
                <a:gd name="T11" fmla="*/ 48 h 101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038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009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009 w 2141"/>
                <a:gd name="T7" fmla="*/ 0 h 198"/>
                <a:gd name="T8" fmla="*/ 2009 w 2141"/>
                <a:gd name="T9" fmla="*/ 0 h 198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4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0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021 w 2517"/>
                <a:gd name="T1" fmla="*/ 276 h 276"/>
                <a:gd name="T2" fmla="*/ 2319 w 2517"/>
                <a:gd name="T3" fmla="*/ 204 h 276"/>
                <a:gd name="T4" fmla="*/ 2073 w 2517"/>
                <a:gd name="T5" fmla="*/ 0 h 276"/>
                <a:gd name="T6" fmla="*/ 0 w 2517"/>
                <a:gd name="T7" fmla="*/ 276 h 276"/>
                <a:gd name="T8" fmla="*/ 2021 w 2517"/>
                <a:gd name="T9" fmla="*/ 276 h 276"/>
                <a:gd name="T10" fmla="*/ 2021 w 2517"/>
                <a:gd name="T11" fmla="*/ 276 h 27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6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2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663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663 w 729"/>
                <a:gd name="T7" fmla="*/ 240 h 240"/>
                <a:gd name="T8" fmla="*/ 663 w 729"/>
                <a:gd name="T9" fmla="*/ 240 h 24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58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4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663 w 729"/>
                <a:gd name="T1" fmla="*/ 318 h 318"/>
                <a:gd name="T2" fmla="*/ 663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663 w 729"/>
                <a:gd name="T9" fmla="*/ 318 h 318"/>
                <a:gd name="T10" fmla="*/ 663 w 729"/>
                <a:gd name="T11" fmla="*/ 318 h 31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0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1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2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48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4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0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66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7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68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4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0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1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7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246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3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059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FFFFFF"/>
                </a:solidFill>
                <a:ea typeface="ＭＳ Ｐゴシック" pitchFamily="34" charset="-128"/>
                <a:cs typeface="Arial" pitchFamily="34" charset="0"/>
              </a:endParaRPr>
            </a:p>
          </p:txBody>
        </p:sp>
        <p:sp>
          <p:nvSpPr>
            <p:cNvPr id="1644575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6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7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8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79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0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1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sp>
          <p:nvSpPr>
            <p:cNvPr id="1644582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srgbClr val="FFFFFF"/>
                </a:solidFill>
                <a:ea typeface="ＭＳ Ｐゴシック" pitchFamily="48" charset="-128"/>
                <a:cs typeface="Arial" pitchFamily="34" charset="0"/>
              </a:endParaRPr>
            </a:p>
          </p:txBody>
        </p:sp>
        <p:grpSp>
          <p:nvGrpSpPr>
            <p:cNvPr id="1068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1644584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  <p:sp>
            <p:nvSpPr>
              <p:cNvPr id="1644585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/>
            </p:spPr>
            <p:txBody>
              <a:bodyPr/>
              <a:lstStyle/>
              <a:p>
                <a:pPr eaLnBrk="0" fontAlgn="base" hangingPunct="0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>
                  <a:solidFill>
                    <a:srgbClr val="FFFFFF"/>
                  </a:solidFill>
                  <a:ea typeface="ＭＳ Ｐゴシック" pitchFamily="48" charset="-128"/>
                  <a:cs typeface="Arial" pitchFamily="34" charset="0"/>
                </a:endParaRPr>
              </a:p>
            </p:txBody>
          </p:sp>
        </p:grpSp>
      </p:grpSp>
      <p:sp>
        <p:nvSpPr>
          <p:cNvPr id="1644586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44587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644588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89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1644590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ea typeface="ＭＳ Ｐゴシック" pitchFamily="48" charset="-128"/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7BF6B39-CEF9-4F3E-BD10-A08CCE58D175}" type="slidenum">
              <a:rPr lang="en-US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092645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9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20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21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smtClean="0">
                <a:solidFill>
                  <a:srgbClr val="FFFF00"/>
                </a:solidFill>
                <a:effectLst/>
              </a:rPr>
              <a:t>Stock Density Calculations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If you have 3000 </a:t>
            </a:r>
            <a:r>
              <a:rPr lang="en-US" dirty="0" err="1" smtClean="0"/>
              <a:t>lbs</a:t>
            </a:r>
            <a:r>
              <a:rPr lang="en-US" dirty="0" smtClean="0"/>
              <a:t> per acre of available forage DM and want to utilize 50% and leave 50% trample:</a:t>
            </a:r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3000 x 50% = 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1500 </a:t>
            </a:r>
            <a:r>
              <a:rPr lang="en-US" dirty="0" err="1" smtClean="0">
                <a:solidFill>
                  <a:srgbClr val="FFFF00"/>
                </a:solidFill>
                <a:effectLst/>
              </a:rPr>
              <a:t>lbs</a:t>
            </a:r>
            <a:r>
              <a:rPr lang="en-US" dirty="0" smtClean="0">
                <a:solidFill>
                  <a:srgbClr val="FFFF00"/>
                </a:solidFill>
                <a:effectLst/>
              </a:rPr>
              <a:t> </a:t>
            </a:r>
            <a:r>
              <a:rPr lang="en-US" dirty="0" smtClean="0"/>
              <a:t>DM available for 24 hour period.  </a:t>
            </a:r>
            <a:endParaRPr lang="en-US" dirty="0"/>
          </a:p>
        </p:txBody>
      </p:sp>
      <p:sp>
        <p:nvSpPr>
          <p:cNvPr id="8" name="TextBox 3"/>
          <p:cNvSpPr txBox="1"/>
          <p:nvPr/>
        </p:nvSpPr>
        <p:spPr>
          <a:xfrm>
            <a:off x="6057566" y="6109009"/>
            <a:ext cx="24113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Slide Source: </a:t>
            </a:r>
          </a:p>
          <a:p>
            <a:pPr>
              <a:defRPr/>
            </a:pPr>
            <a:r>
              <a:rPr lang="en-US" sz="1400" kern="0" dirty="0">
                <a:solidFill>
                  <a:srgbClr val="FFFFFF"/>
                </a:solidFill>
                <a:latin typeface="Arial"/>
              </a:rPr>
              <a:t>Allen </a:t>
            </a:r>
            <a:r>
              <a:rPr lang="en-US" sz="1400" kern="0" dirty="0" smtClean="0">
                <a:solidFill>
                  <a:srgbClr val="FFFFFF"/>
                </a:solidFill>
                <a:latin typeface="Arial"/>
              </a:rPr>
              <a:t>Williams</a:t>
            </a:r>
            <a:endParaRPr lang="en-US" sz="1400" kern="0" dirty="0">
              <a:solidFill>
                <a:srgbClr val="FFFFFF"/>
              </a:solidFill>
              <a:latin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8055" y="6172200"/>
            <a:ext cx="1614633" cy="42100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auto">
          <a:xfrm>
            <a:off x="6057566" y="6133175"/>
            <a:ext cx="2886075" cy="499054"/>
          </a:xfrm>
          <a:prstGeom prst="rect">
            <a:avLst/>
          </a:prstGeom>
          <a:noFill/>
          <a:ln w="9525" cap="flat" cmpd="sng" algn="ctr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charset="0"/>
              <a:ea typeface="ＭＳ Ｐゴシック" pitchFamily="4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262799565"/>
      </p:ext>
    </p:extLst>
  </p:cSld>
  <p:clrMapOvr>
    <a:masterClrMapping/>
  </p:clrMapOvr>
</p:sld>
</file>

<file path=ppt/theme/theme1.xml><?xml version="1.0" encoding="utf-8"?>
<a:theme xmlns:a="http://schemas.openxmlformats.org/drawingml/2006/main" name="Beam">
  <a:themeElements>
    <a:clrScheme name="Beam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Beam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48" charset="-128"/>
          </a:defRPr>
        </a:defPPr>
      </a:lstStyle>
    </a:lnDef>
  </a:objectDefaults>
  <a:extraClrSchemeLst>
    <a:extraClrScheme>
      <a:clrScheme name="Beam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am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45</Words>
  <Application>Microsoft Office PowerPoint</Application>
  <PresentationFormat>On-screen Show 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Beam</vt:lpstr>
      <vt:lpstr>Stock Density Calculations</vt:lpstr>
    </vt:vector>
  </TitlesOfParts>
  <Company>University of Minnesota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Stock Density Calculations</dc:title>
  <dc:creator>Sadie Schroeder</dc:creator>
  <cp:lastModifiedBy>Sadie Schroeder</cp:lastModifiedBy>
  <cp:revision>2</cp:revision>
  <dcterms:created xsi:type="dcterms:W3CDTF">2017-03-16T20:45:03Z</dcterms:created>
  <dcterms:modified xsi:type="dcterms:W3CDTF">2017-03-27T20:07:29Z</dcterms:modified>
</cp:coreProperties>
</file>