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80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len\Pictures\2014-08-28 NDSU_Beef Field Day August 2014\NDSU_Beef Field Day August 2014 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Allen\Pictures\2014-08-28 NDSU_Beef Field Day August 2014\NDSU_Beef Field Day August 2014 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05500" y="33728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Solar Power Fencing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2229394" y="6182380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83" y="6245571"/>
            <a:ext cx="1614633" cy="4210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2229394" y="6206546"/>
            <a:ext cx="2886075" cy="49905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594035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3</cp:revision>
  <dcterms:created xsi:type="dcterms:W3CDTF">2017-03-20T16:07:27Z</dcterms:created>
  <dcterms:modified xsi:type="dcterms:W3CDTF">2017-03-27T20:04:22Z</dcterms:modified>
</cp:coreProperties>
</file>