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21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ropbox\Camera Uploads\2012-09-20 12.09.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463" y="421052"/>
            <a:ext cx="7703073" cy="575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124200" y="685801"/>
            <a:ext cx="609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Solar Power Fencing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160461" y="61934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50" y="6256619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160461" y="6217594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03218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2017-03-20T15:59:18Z</dcterms:created>
  <dcterms:modified xsi:type="dcterms:W3CDTF">2017-03-27T20:03:14Z</dcterms:modified>
</cp:coreProperties>
</file>