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604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1524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solidFill>
                  <a:srgbClr val="FFFF00"/>
                </a:solidFill>
              </a:rPr>
              <a:t>Soil Temperatures</a:t>
            </a:r>
          </a:p>
        </p:txBody>
      </p:sp>
      <p:pic>
        <p:nvPicPr>
          <p:cNvPr id="113667" name="Picture 3" descr="P715005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6779" r="9616" b="5084"/>
          <a:stretch>
            <a:fillRect/>
          </a:stretch>
        </p:blipFill>
        <p:spPr>
          <a:xfrm>
            <a:off x="1981200" y="1524000"/>
            <a:ext cx="4191000" cy="4191000"/>
          </a:xfrm>
        </p:spPr>
      </p:pic>
      <p:pic>
        <p:nvPicPr>
          <p:cNvPr id="113668" name="Picture 4" descr="P7150053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5" t="6667" r="10638" b="6667"/>
          <a:stretch>
            <a:fillRect/>
          </a:stretch>
        </p:blipFill>
        <p:spPr bwMode="auto">
          <a:xfrm>
            <a:off x="6477000" y="1524000"/>
            <a:ext cx="381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7400924" y="606299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13" y="6126181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400924" y="608715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5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Temperatures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Temperatures</dc:title>
  <dc:creator>Sadie A Schroeder</dc:creator>
  <cp:lastModifiedBy>Sadie Schroeder</cp:lastModifiedBy>
  <cp:revision>2</cp:revision>
  <dcterms:created xsi:type="dcterms:W3CDTF">2017-03-20T20:28:24Z</dcterms:created>
  <dcterms:modified xsi:type="dcterms:W3CDTF">2017-03-27T20:02:40Z</dcterms:modified>
</cp:coreProperties>
</file>