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4746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1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Soil Temperature</a:t>
            </a:r>
          </a:p>
        </p:txBody>
      </p:sp>
      <p:pic>
        <p:nvPicPr>
          <p:cNvPr id="112644" name="Content Placeholder 8" descr="Soil Health Training 2010 016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90600"/>
            <a:ext cx="4495800" cy="5410200"/>
          </a:xfrm>
        </p:spPr>
      </p:pic>
      <p:pic>
        <p:nvPicPr>
          <p:cNvPr id="112645" name="Content Placeholder 9" descr="Soil Health Training 2010 017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990600"/>
            <a:ext cx="4343400" cy="5410200"/>
          </a:xfrm>
        </p:spPr>
      </p:pic>
      <p:sp>
        <p:nvSpPr>
          <p:cNvPr id="10" name="TextBox 3"/>
          <p:cNvSpPr txBox="1"/>
          <p:nvPr/>
        </p:nvSpPr>
        <p:spPr>
          <a:xfrm>
            <a:off x="6449105" y="5790847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94" y="5854038"/>
            <a:ext cx="1614633" cy="421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449105" y="5815013"/>
            <a:ext cx="2886075" cy="49905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1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Soil Temperature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Temperature</dc:title>
  <dc:creator>Sadie A Schroeder</dc:creator>
  <cp:lastModifiedBy>Sadie Schroeder</cp:lastModifiedBy>
  <cp:revision>3</cp:revision>
  <dcterms:created xsi:type="dcterms:W3CDTF">2017-03-20T20:26:08Z</dcterms:created>
  <dcterms:modified xsi:type="dcterms:W3CDTF">2017-03-28T14:00:01Z</dcterms:modified>
</cp:coreProperties>
</file>