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9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037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1631" y="109663"/>
            <a:ext cx="7127823" cy="663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94" y="6148194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latin typeface="Arial"/>
              </a:rPr>
              <a:t>Allen </a:t>
            </a:r>
            <a:r>
              <a:rPr lang="en-US" sz="1400" kern="0" dirty="0" smtClean="0">
                <a:latin typeface="Arial"/>
              </a:rPr>
              <a:t>Williams</a:t>
            </a:r>
            <a:endParaRPr lang="en-US" sz="1400" kern="0" dirty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90" y="6219478"/>
            <a:ext cx="1614633" cy="421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04894" y="6168370"/>
            <a:ext cx="2965255" cy="52322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 charset="0"/>
              <a:ea typeface="ＭＳ Ｐゴシック" pitchFamily="4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400" y="1145309"/>
            <a:ext cx="256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Life in the Soil</a:t>
            </a:r>
          </a:p>
          <a:p>
            <a:endParaRPr lang="en-US" sz="2400" dirty="0"/>
          </a:p>
          <a:p>
            <a:r>
              <a:rPr lang="en-US" sz="1100" dirty="0" smtClean="0"/>
              <a:t>Soil </a:t>
            </a:r>
            <a:r>
              <a:rPr lang="en-US" sz="1100" dirty="0" err="1" smtClean="0"/>
              <a:t>Foodweb</a:t>
            </a:r>
            <a:r>
              <a:rPr lang="en-US" sz="1100" dirty="0" smtClean="0"/>
              <a:t> Inc.</a:t>
            </a:r>
          </a:p>
          <a:p>
            <a:r>
              <a:rPr lang="en-US" sz="1100" dirty="0" smtClean="0"/>
              <a:t>Dr. Elaine Ingham</a:t>
            </a:r>
          </a:p>
          <a:p>
            <a:r>
              <a:rPr lang="en-US" sz="1100" dirty="0"/>
              <a:t>www.soilfoodweb.com</a:t>
            </a:r>
          </a:p>
        </p:txBody>
      </p:sp>
    </p:spTree>
    <p:extLst>
      <p:ext uri="{BB962C8B-B14F-4D97-AF65-F5344CB8AC3E}">
        <p14:creationId xmlns:p14="http://schemas.microsoft.com/office/powerpoint/2010/main" val="933634350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Wingdings</vt:lpstr>
      <vt:lpstr>Beam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Jane G Jewett</cp:lastModifiedBy>
  <cp:revision>4</cp:revision>
  <dcterms:created xsi:type="dcterms:W3CDTF">2017-03-20T19:42:22Z</dcterms:created>
  <dcterms:modified xsi:type="dcterms:W3CDTF">2017-05-17T16:11:21Z</dcterms:modified>
</cp:coreProperties>
</file>