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453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9728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effectLst/>
              </a:rPr>
              <a:t>Soil Carbon Data – Soil pH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607745"/>
              </p:ext>
            </p:extLst>
          </p:nvPr>
        </p:nvGraphicFramePr>
        <p:xfrm>
          <a:off x="2057400" y="1143000"/>
          <a:ext cx="8229600" cy="472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Horizon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AHSD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CG - Good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CG - Poor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7.9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5.9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5.5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7.9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5.8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5.6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7.9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6.2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5.3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7.8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6.3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5.1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7.8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6.8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5.1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7.9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4.9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3"/>
          <p:cNvSpPr txBox="1"/>
          <p:nvPr/>
        </p:nvSpPr>
        <p:spPr>
          <a:xfrm>
            <a:off x="7400925" y="6150076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414" y="6213267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7400925" y="6174242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237933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Soil Carbon Data – Soil pH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Carbon Data – Soil pH</dc:title>
  <dc:creator>Sadie A Schroeder</dc:creator>
  <cp:lastModifiedBy>Sadie Schroeder</cp:lastModifiedBy>
  <cp:revision>2</cp:revision>
  <dcterms:created xsi:type="dcterms:W3CDTF">2017-03-20T17:17:00Z</dcterms:created>
  <dcterms:modified xsi:type="dcterms:W3CDTF">2017-03-27T19:55:01Z</dcterms:modified>
</cp:coreProperties>
</file>