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569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Soil Carbon Data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Soil pits dug in random locations at each farm.  Same topography.</a:t>
            </a:r>
          </a:p>
          <a:p>
            <a:pPr>
              <a:defRPr/>
            </a:pPr>
            <a:r>
              <a:rPr lang="en-US" dirty="0" smtClean="0"/>
              <a:t>Each pit 3 feet deep and 3 feet square.</a:t>
            </a:r>
          </a:p>
          <a:p>
            <a:pPr>
              <a:defRPr/>
            </a:pPr>
            <a:r>
              <a:rPr lang="en-US" dirty="0" smtClean="0"/>
              <a:t>Collected soil samples within every 6 inch section.  </a:t>
            </a:r>
          </a:p>
          <a:p>
            <a:pPr>
              <a:defRPr/>
            </a:pPr>
            <a:r>
              <a:rPr lang="en-US" dirty="0" smtClean="0"/>
              <a:t>Noted root growth and structure.</a:t>
            </a:r>
          </a:p>
          <a:p>
            <a:pPr>
              <a:defRPr/>
            </a:pPr>
            <a:r>
              <a:rPr lang="en-US" dirty="0" smtClean="0"/>
              <a:t>Noted soil life, texture, aggregation. 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8963705" y="610676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194" y="6169951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8963705" y="6130926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758206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Carbon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Carbon Data</dc:title>
  <dc:creator>Sadie A Schroeder</dc:creator>
  <cp:lastModifiedBy>Sadie Schroeder</cp:lastModifiedBy>
  <cp:revision>2</cp:revision>
  <dcterms:created xsi:type="dcterms:W3CDTF">2017-03-20T17:15:28Z</dcterms:created>
  <dcterms:modified xsi:type="dcterms:W3CDTF">2017-03-27T19:54:42Z</dcterms:modified>
</cp:coreProperties>
</file>