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56"/>
    <p:restoredTop sz="94709"/>
  </p:normalViewPr>
  <p:slideViewPr>
    <p:cSldViewPr snapToGrid="0" snapToObjects="1">
      <p:cViewPr varScale="1">
        <p:scale>
          <a:sx n="61" d="100"/>
          <a:sy n="61" d="100"/>
        </p:scale>
        <p:origin x="88" y="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12161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>
            <a:off x="7086600" y="2152760"/>
            <a:ext cx="990600" cy="804863"/>
          </a:xfrm>
          <a:custGeom>
            <a:avLst/>
            <a:gdLst>
              <a:gd name="T0" fmla="*/ 647700 w 990600"/>
              <a:gd name="T1" fmla="*/ 116987 h 805247"/>
              <a:gd name="T2" fmla="*/ 520700 w 990600"/>
              <a:gd name="T3" fmla="*/ 91719 h 805247"/>
              <a:gd name="T4" fmla="*/ 457200 w 990600"/>
              <a:gd name="T5" fmla="*/ 79085 h 805247"/>
              <a:gd name="T6" fmla="*/ 190500 w 990600"/>
              <a:gd name="T7" fmla="*/ 91719 h 805247"/>
              <a:gd name="T8" fmla="*/ 139700 w 990600"/>
              <a:gd name="T9" fmla="*/ 104353 h 805247"/>
              <a:gd name="T10" fmla="*/ 63500 w 990600"/>
              <a:gd name="T11" fmla="*/ 154889 h 805247"/>
              <a:gd name="T12" fmla="*/ 25400 w 990600"/>
              <a:gd name="T13" fmla="*/ 243324 h 805247"/>
              <a:gd name="T14" fmla="*/ 0 w 990600"/>
              <a:gd name="T15" fmla="*/ 319124 h 805247"/>
              <a:gd name="T16" fmla="*/ 12700 w 990600"/>
              <a:gd name="T17" fmla="*/ 483360 h 805247"/>
              <a:gd name="T18" fmla="*/ 25400 w 990600"/>
              <a:gd name="T19" fmla="*/ 521260 h 805247"/>
              <a:gd name="T20" fmla="*/ 63500 w 990600"/>
              <a:gd name="T21" fmla="*/ 571795 h 805247"/>
              <a:gd name="T22" fmla="*/ 101600 w 990600"/>
              <a:gd name="T23" fmla="*/ 597062 h 805247"/>
              <a:gd name="T24" fmla="*/ 165100 w 990600"/>
              <a:gd name="T25" fmla="*/ 672864 h 805247"/>
              <a:gd name="T26" fmla="*/ 228600 w 990600"/>
              <a:gd name="T27" fmla="*/ 710764 h 805247"/>
              <a:gd name="T28" fmla="*/ 266700 w 990600"/>
              <a:gd name="T29" fmla="*/ 736031 h 805247"/>
              <a:gd name="T30" fmla="*/ 368300 w 990600"/>
              <a:gd name="T31" fmla="*/ 761298 h 805247"/>
              <a:gd name="T32" fmla="*/ 419100 w 990600"/>
              <a:gd name="T33" fmla="*/ 786565 h 805247"/>
              <a:gd name="T34" fmla="*/ 711200 w 990600"/>
              <a:gd name="T35" fmla="*/ 786565 h 805247"/>
              <a:gd name="T36" fmla="*/ 749300 w 990600"/>
              <a:gd name="T37" fmla="*/ 773932 h 805247"/>
              <a:gd name="T38" fmla="*/ 825500 w 990600"/>
              <a:gd name="T39" fmla="*/ 723398 h 805247"/>
              <a:gd name="T40" fmla="*/ 850900 w 990600"/>
              <a:gd name="T41" fmla="*/ 685497 h 805247"/>
              <a:gd name="T42" fmla="*/ 901700 w 990600"/>
              <a:gd name="T43" fmla="*/ 647597 h 805247"/>
              <a:gd name="T44" fmla="*/ 952500 w 990600"/>
              <a:gd name="T45" fmla="*/ 546528 h 805247"/>
              <a:gd name="T46" fmla="*/ 990600 w 990600"/>
              <a:gd name="T47" fmla="*/ 420193 h 805247"/>
              <a:gd name="T48" fmla="*/ 965200 w 990600"/>
              <a:gd name="T49" fmla="*/ 306490 h 805247"/>
              <a:gd name="T50" fmla="*/ 876300 w 990600"/>
              <a:gd name="T51" fmla="*/ 205425 h 805247"/>
              <a:gd name="T52" fmla="*/ 800100 w 990600"/>
              <a:gd name="T53" fmla="*/ 129621 h 805247"/>
              <a:gd name="T54" fmla="*/ 723900 w 990600"/>
              <a:gd name="T55" fmla="*/ 79085 h 805247"/>
              <a:gd name="T56" fmla="*/ 685800 w 990600"/>
              <a:gd name="T57" fmla="*/ 66451 h 805247"/>
              <a:gd name="T58" fmla="*/ 647700 w 990600"/>
              <a:gd name="T59" fmla="*/ 41183 h 805247"/>
              <a:gd name="T60" fmla="*/ 520700 w 990600"/>
              <a:gd name="T61" fmla="*/ 3281 h 805247"/>
              <a:gd name="T62" fmla="*/ 215900 w 990600"/>
              <a:gd name="T63" fmla="*/ 28549 h 80524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90600"/>
              <a:gd name="T97" fmla="*/ 0 h 805247"/>
              <a:gd name="T98" fmla="*/ 990600 w 990600"/>
              <a:gd name="T99" fmla="*/ 805247 h 80524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90600" h="805247">
                <a:moveTo>
                  <a:pt x="647700" y="117603"/>
                </a:moveTo>
                <a:lnTo>
                  <a:pt x="520700" y="92203"/>
                </a:lnTo>
                <a:lnTo>
                  <a:pt x="457200" y="79503"/>
                </a:lnTo>
                <a:cubicBezTo>
                  <a:pt x="368300" y="83736"/>
                  <a:pt x="279217" y="85106"/>
                  <a:pt x="190500" y="92203"/>
                </a:cubicBezTo>
                <a:cubicBezTo>
                  <a:pt x="173101" y="93595"/>
                  <a:pt x="155312" y="97097"/>
                  <a:pt x="139700" y="104903"/>
                </a:cubicBezTo>
                <a:cubicBezTo>
                  <a:pt x="112396" y="118555"/>
                  <a:pt x="63500" y="155703"/>
                  <a:pt x="63500" y="155703"/>
                </a:cubicBezTo>
                <a:cubicBezTo>
                  <a:pt x="22619" y="278345"/>
                  <a:pt x="88174" y="87669"/>
                  <a:pt x="25400" y="244603"/>
                </a:cubicBezTo>
                <a:cubicBezTo>
                  <a:pt x="15456" y="269462"/>
                  <a:pt x="0" y="320803"/>
                  <a:pt x="0" y="320803"/>
                </a:cubicBezTo>
                <a:cubicBezTo>
                  <a:pt x="4233" y="375836"/>
                  <a:pt x="5854" y="431133"/>
                  <a:pt x="12700" y="485903"/>
                </a:cubicBezTo>
                <a:cubicBezTo>
                  <a:pt x="14360" y="499187"/>
                  <a:pt x="18758" y="512380"/>
                  <a:pt x="25400" y="524003"/>
                </a:cubicBezTo>
                <a:cubicBezTo>
                  <a:pt x="35902" y="542381"/>
                  <a:pt x="48533" y="559836"/>
                  <a:pt x="63500" y="574803"/>
                </a:cubicBezTo>
                <a:cubicBezTo>
                  <a:pt x="74293" y="585596"/>
                  <a:pt x="88900" y="591736"/>
                  <a:pt x="101600" y="600203"/>
                </a:cubicBezTo>
                <a:cubicBezTo>
                  <a:pt x="123112" y="632472"/>
                  <a:pt x="132505" y="651957"/>
                  <a:pt x="165100" y="676403"/>
                </a:cubicBezTo>
                <a:cubicBezTo>
                  <a:pt x="184847" y="691214"/>
                  <a:pt x="207668" y="701420"/>
                  <a:pt x="228600" y="714503"/>
                </a:cubicBezTo>
                <a:cubicBezTo>
                  <a:pt x="241543" y="722593"/>
                  <a:pt x="253048" y="733077"/>
                  <a:pt x="266700" y="739903"/>
                </a:cubicBezTo>
                <a:cubicBezTo>
                  <a:pt x="292735" y="752920"/>
                  <a:pt x="344148" y="760473"/>
                  <a:pt x="368300" y="765303"/>
                </a:cubicBezTo>
                <a:cubicBezTo>
                  <a:pt x="385233" y="773770"/>
                  <a:pt x="401139" y="784716"/>
                  <a:pt x="419100" y="790703"/>
                </a:cubicBezTo>
                <a:cubicBezTo>
                  <a:pt x="510006" y="821005"/>
                  <a:pt x="628735" y="795284"/>
                  <a:pt x="711200" y="790703"/>
                </a:cubicBezTo>
                <a:cubicBezTo>
                  <a:pt x="723900" y="786470"/>
                  <a:pt x="737598" y="784504"/>
                  <a:pt x="749300" y="778003"/>
                </a:cubicBezTo>
                <a:cubicBezTo>
                  <a:pt x="775985" y="763178"/>
                  <a:pt x="825500" y="727203"/>
                  <a:pt x="825500" y="727203"/>
                </a:cubicBezTo>
                <a:cubicBezTo>
                  <a:pt x="833967" y="714503"/>
                  <a:pt x="840107" y="699896"/>
                  <a:pt x="850900" y="689103"/>
                </a:cubicBezTo>
                <a:cubicBezTo>
                  <a:pt x="865867" y="674136"/>
                  <a:pt x="889250" y="668121"/>
                  <a:pt x="901700" y="651003"/>
                </a:cubicBezTo>
                <a:cubicBezTo>
                  <a:pt x="923971" y="620381"/>
                  <a:pt x="940526" y="585324"/>
                  <a:pt x="952500" y="549403"/>
                </a:cubicBezTo>
                <a:cubicBezTo>
                  <a:pt x="983420" y="456644"/>
                  <a:pt x="971406" y="499178"/>
                  <a:pt x="990600" y="422403"/>
                </a:cubicBezTo>
                <a:cubicBezTo>
                  <a:pt x="987154" y="401728"/>
                  <a:pt x="980088" y="334901"/>
                  <a:pt x="965200" y="308103"/>
                </a:cubicBezTo>
                <a:cubicBezTo>
                  <a:pt x="894472" y="180793"/>
                  <a:pt x="945530" y="268041"/>
                  <a:pt x="876300" y="206503"/>
                </a:cubicBezTo>
                <a:cubicBezTo>
                  <a:pt x="849452" y="182638"/>
                  <a:pt x="829988" y="150228"/>
                  <a:pt x="800100" y="130303"/>
                </a:cubicBezTo>
                <a:cubicBezTo>
                  <a:pt x="774700" y="113370"/>
                  <a:pt x="752860" y="89156"/>
                  <a:pt x="723900" y="79503"/>
                </a:cubicBezTo>
                <a:cubicBezTo>
                  <a:pt x="711200" y="75270"/>
                  <a:pt x="697774" y="72790"/>
                  <a:pt x="685800" y="66803"/>
                </a:cubicBezTo>
                <a:cubicBezTo>
                  <a:pt x="672148" y="59977"/>
                  <a:pt x="661648" y="47602"/>
                  <a:pt x="647700" y="41403"/>
                </a:cubicBezTo>
                <a:cubicBezTo>
                  <a:pt x="607946" y="23735"/>
                  <a:pt x="562920" y="13858"/>
                  <a:pt x="520700" y="3303"/>
                </a:cubicBezTo>
                <a:cubicBezTo>
                  <a:pt x="231844" y="16433"/>
                  <a:pt x="324687" y="-25690"/>
                  <a:pt x="215900" y="28703"/>
                </a:cubicBezTo>
              </a:path>
            </a:pathLst>
          </a:cu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a typeface="ＭＳ Ｐゴシック" pitchFamily="34" charset="-128"/>
              <a:cs typeface="Arial" pitchFamily="34" charset="0"/>
            </a:endParaRPr>
          </a:p>
        </p:txBody>
      </p:sp>
      <p:cxnSp>
        <p:nvCxnSpPr>
          <p:cNvPr id="8" name="Straight Arrow Connector 12"/>
          <p:cNvCxnSpPr>
            <a:cxnSpLocks noChangeShapeType="1"/>
          </p:cNvCxnSpPr>
          <p:nvPr/>
        </p:nvCxnSpPr>
        <p:spPr bwMode="auto">
          <a:xfrm flipH="1" flipV="1">
            <a:off x="4876800" y="3886200"/>
            <a:ext cx="1905000" cy="9144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14"/>
          <p:cNvCxnSpPr>
            <a:cxnSpLocks noChangeShapeType="1"/>
          </p:cNvCxnSpPr>
          <p:nvPr/>
        </p:nvCxnSpPr>
        <p:spPr bwMode="auto">
          <a:xfrm flipH="1" flipV="1">
            <a:off x="6781800" y="3505200"/>
            <a:ext cx="76200" cy="12954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16"/>
          <p:cNvCxnSpPr>
            <a:cxnSpLocks noChangeShapeType="1"/>
          </p:cNvCxnSpPr>
          <p:nvPr/>
        </p:nvCxnSpPr>
        <p:spPr bwMode="auto">
          <a:xfrm flipV="1">
            <a:off x="6934200" y="4267200"/>
            <a:ext cx="1447800" cy="5334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5638800" y="4800600"/>
            <a:ext cx="259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ea typeface="ＭＳ Ｐゴシック" pitchFamily="34" charset="-128"/>
                <a:cs typeface="Arial" pitchFamily="34" charset="0"/>
              </a:rPr>
              <a:t>Diversity/Complexity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260438" y="5532724"/>
            <a:ext cx="1636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437" y="6084888"/>
            <a:ext cx="1614633" cy="421003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 bwMode="auto">
          <a:xfrm>
            <a:off x="10260437" y="5532724"/>
            <a:ext cx="1636756" cy="100027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FFFF"/>
              </a:solidFill>
              <a:latin typeface="Arial" charset="0"/>
              <a:ea typeface="ＭＳ Ｐゴシック" pitchFamily="48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857" y="434233"/>
            <a:ext cx="4426143" cy="586115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4682839" y="5181600"/>
            <a:ext cx="2466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Diversity/Complexity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 flipV="1">
            <a:off x="4649153" y="4533900"/>
            <a:ext cx="643283" cy="636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790448">
            <a:off x="5297201" y="4393328"/>
            <a:ext cx="662240" cy="60570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899342">
            <a:off x="5762236" y="4214621"/>
            <a:ext cx="902286" cy="902286"/>
          </a:xfrm>
          <a:prstGeom prst="rect">
            <a:avLst/>
          </a:prstGeom>
        </p:spPr>
      </p:pic>
      <p:sp>
        <p:nvSpPr>
          <p:cNvPr id="21" name="Freeform 20"/>
          <p:cNvSpPr/>
          <p:nvPr/>
        </p:nvSpPr>
        <p:spPr bwMode="auto">
          <a:xfrm>
            <a:off x="7445465" y="1786759"/>
            <a:ext cx="405818" cy="1817034"/>
          </a:xfrm>
          <a:custGeom>
            <a:avLst/>
            <a:gdLst>
              <a:gd name="connsiteX0" fmla="*/ 6369 w 405818"/>
              <a:gd name="connsiteY0" fmla="*/ 0 h 1817034"/>
              <a:gd name="connsiteX1" fmla="*/ 58921 w 405818"/>
              <a:gd name="connsiteY1" fmla="*/ 73572 h 1817034"/>
              <a:gd name="connsiteX2" fmla="*/ 405763 w 405818"/>
              <a:gd name="connsiteY2" fmla="*/ 409903 h 1817034"/>
              <a:gd name="connsiteX3" fmla="*/ 100963 w 405818"/>
              <a:gd name="connsiteY3" fmla="*/ 1681655 h 181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818" h="1817034">
                <a:moveTo>
                  <a:pt x="6369" y="0"/>
                </a:moveTo>
                <a:cubicBezTo>
                  <a:pt x="-638" y="2627"/>
                  <a:pt x="-7644" y="5255"/>
                  <a:pt x="58921" y="73572"/>
                </a:cubicBezTo>
                <a:cubicBezTo>
                  <a:pt x="125486" y="141889"/>
                  <a:pt x="398756" y="141889"/>
                  <a:pt x="405763" y="409903"/>
                </a:cubicBezTo>
                <a:cubicBezTo>
                  <a:pt x="412770" y="677917"/>
                  <a:pt x="-245878" y="2287751"/>
                  <a:pt x="100963" y="168165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6819900" y="2152760"/>
            <a:ext cx="1562100" cy="982552"/>
          </a:xfrm>
          <a:prstGeom prst="ellipse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44608" y="1692166"/>
            <a:ext cx="1515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Monoculture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>
            <a:off x="8476849" y="2152760"/>
            <a:ext cx="877358" cy="4012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76866718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Beam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Jane G Jewett</cp:lastModifiedBy>
  <cp:revision>3</cp:revision>
  <dcterms:created xsi:type="dcterms:W3CDTF">2017-03-20T20:19:45Z</dcterms:created>
  <dcterms:modified xsi:type="dcterms:W3CDTF">2017-06-23T22:13:53Z</dcterms:modified>
</cp:coreProperties>
</file>