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9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4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7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1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6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74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23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30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3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9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0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9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4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9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79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Research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With increased grazing intervals, plants </a:t>
            </a:r>
            <a:r>
              <a:rPr lang="en-US" dirty="0" smtClean="0"/>
              <a:t>have </a:t>
            </a:r>
            <a:r>
              <a:rPr lang="en-US" dirty="0"/>
              <a:t>more time to recover from prior grazing events and more effectively restore leaf area and root reserves, thus increasing forage </a:t>
            </a:r>
            <a:r>
              <a:rPr lang="en-US" dirty="0" smtClean="0"/>
              <a:t>biomass production </a:t>
            </a:r>
            <a:r>
              <a:rPr lang="en-US" dirty="0"/>
              <a:t>(Phillip, et.al, 2001).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932311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932311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91489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Research Results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Results</dc:title>
  <dc:creator>Sadie Schroeder</dc:creator>
  <cp:lastModifiedBy>Sadie Schroeder</cp:lastModifiedBy>
  <cp:revision>2</cp:revision>
  <dcterms:created xsi:type="dcterms:W3CDTF">2017-03-16T20:35:54Z</dcterms:created>
  <dcterms:modified xsi:type="dcterms:W3CDTF">2017-03-27T19:53:04Z</dcterms:modified>
</cp:coreProperties>
</file>