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3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04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667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17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488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957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74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6734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2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9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9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2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68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7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2566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Research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Overgrazing </a:t>
            </a:r>
            <a:r>
              <a:rPr lang="en-US" dirty="0"/>
              <a:t>reduces forage regrowth and </a:t>
            </a:r>
            <a:r>
              <a:rPr lang="en-US" dirty="0" smtClean="0"/>
              <a:t>biomass </a:t>
            </a:r>
            <a:r>
              <a:rPr lang="en-US" dirty="0"/>
              <a:t>both through repeated grazing of the same plant in a short amount of time and through excess removal of plant material in the same grazing event (Cullen, et.al. 2006; Phillip, et. al., 2001).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5779911" y="61090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1722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5779911" y="61331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0967306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Research Results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Results</dc:title>
  <dc:creator>Sadie Schroeder</dc:creator>
  <cp:lastModifiedBy>Sadie Schroeder</cp:lastModifiedBy>
  <cp:revision>2</cp:revision>
  <dcterms:created xsi:type="dcterms:W3CDTF">2017-03-16T20:34:31Z</dcterms:created>
  <dcterms:modified xsi:type="dcterms:W3CDTF">2017-03-27T19:52:46Z</dcterms:modified>
</cp:coreProperties>
</file>