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5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68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1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5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1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7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239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0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0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0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9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47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20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9589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Research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Frequent livestock rotations increase forage biomass production and improve soil &amp; environmental health (Savory, 2008).</a:t>
            </a:r>
          </a:p>
          <a:p>
            <a:pPr>
              <a:defRPr/>
            </a:pPr>
            <a:r>
              <a:rPr lang="en-US" sz="2800" dirty="0" smtClean="0"/>
              <a:t>Increased stock density results in greater soil OM (</a:t>
            </a:r>
            <a:r>
              <a:rPr lang="fr-FR" sz="2800" dirty="0" smtClean="0"/>
              <a:t> </a:t>
            </a:r>
            <a:r>
              <a:rPr lang="fr-FR" sz="2800" dirty="0"/>
              <a:t>Schuman et al. 1999; </a:t>
            </a:r>
            <a:r>
              <a:rPr lang="fr-FR" sz="2800" dirty="0" err="1"/>
              <a:t>Conant</a:t>
            </a:r>
            <a:r>
              <a:rPr lang="fr-FR" sz="2800" dirty="0"/>
              <a:t> et al. </a:t>
            </a:r>
            <a:r>
              <a:rPr lang="fr-FR" sz="2800" dirty="0" smtClean="0"/>
              <a:t>2003).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Extended </a:t>
            </a:r>
            <a:r>
              <a:rPr lang="en-US" sz="2800" dirty="0"/>
              <a:t>periods of rest between </a:t>
            </a:r>
            <a:r>
              <a:rPr lang="en-US" sz="2800" dirty="0" smtClean="0"/>
              <a:t>grazing </a:t>
            </a:r>
            <a:r>
              <a:rPr lang="en-US" sz="2800" dirty="0"/>
              <a:t>periods allows for optimum recovery of forages and increases overall forage dry matter (DM) production (</a:t>
            </a:r>
            <a:r>
              <a:rPr lang="en-US" sz="2800" dirty="0" err="1"/>
              <a:t>Montazedian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/>
              <a:t>Sharrow</a:t>
            </a:r>
            <a:r>
              <a:rPr lang="en-US" sz="2800" dirty="0"/>
              <a:t>, 1990). </a:t>
            </a:r>
            <a:r>
              <a:rPr lang="fr-FR" sz="2800" dirty="0" smtClean="0"/>
              <a:t> </a:t>
            </a:r>
            <a:endParaRPr lang="en-US" sz="2800" dirty="0"/>
          </a:p>
        </p:txBody>
      </p:sp>
      <p:sp>
        <p:nvSpPr>
          <p:cNvPr id="8" name="TextBox 3"/>
          <p:cNvSpPr txBox="1"/>
          <p:nvPr/>
        </p:nvSpPr>
        <p:spPr>
          <a:xfrm>
            <a:off x="5779911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779911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17668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Research Results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Results</dc:title>
  <dc:creator>Sadie Schroeder</dc:creator>
  <cp:lastModifiedBy>Sadie Schroeder</cp:lastModifiedBy>
  <cp:revision>2</cp:revision>
  <dcterms:created xsi:type="dcterms:W3CDTF">2017-03-16T20:32:58Z</dcterms:created>
  <dcterms:modified xsi:type="dcterms:W3CDTF">2017-03-27T19:52:25Z</dcterms:modified>
</cp:coreProperties>
</file>