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8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12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7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3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4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9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3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6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4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9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1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1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714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065587"/>
          </a:xfrm>
        </p:spPr>
        <p:txBody>
          <a:bodyPr/>
          <a:lstStyle/>
          <a:p>
            <a:pPr>
              <a:defRPr/>
            </a:pPr>
            <a:r>
              <a:rPr lang="en-US" sz="8000" b="1" dirty="0">
                <a:solidFill>
                  <a:srgbClr val="FFFF00"/>
                </a:solidFill>
              </a:rPr>
              <a:t>Research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2E4377-C087-47DC-9222-7A72F05AAAF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87927" y="59820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210" y="605157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1033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Research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Jane G Jewett</dc:creator>
  <cp:lastModifiedBy>Jane G Jewett</cp:lastModifiedBy>
  <cp:revision>1</cp:revision>
  <dcterms:created xsi:type="dcterms:W3CDTF">2017-05-17T15:08:55Z</dcterms:created>
  <dcterms:modified xsi:type="dcterms:W3CDTF">2017-05-17T15:09:14Z</dcterms:modified>
</cp:coreProperties>
</file>