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55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rgbClr val="FFFF00"/>
                </a:solidFill>
              </a:rPr>
              <a:t>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Tripled Stocking Rate.</a:t>
            </a:r>
          </a:p>
          <a:p>
            <a:pPr>
              <a:defRPr/>
            </a:pPr>
            <a:r>
              <a:rPr lang="en-US" dirty="0" smtClean="0"/>
              <a:t>Forage species increased from less than </a:t>
            </a:r>
            <a:r>
              <a:rPr lang="en-US" dirty="0" smtClean="0">
                <a:solidFill>
                  <a:srgbClr val="FFFF00"/>
                </a:solidFill>
              </a:rPr>
              <a:t>3-4</a:t>
            </a:r>
            <a:r>
              <a:rPr lang="en-US" dirty="0" smtClean="0"/>
              <a:t> major species to more than </a:t>
            </a:r>
            <a:r>
              <a:rPr lang="en-US" dirty="0" smtClean="0">
                <a:solidFill>
                  <a:srgbClr val="FFFF00"/>
                </a:solidFill>
              </a:rPr>
              <a:t>35</a:t>
            </a:r>
            <a:r>
              <a:rPr lang="en-US" dirty="0" smtClean="0"/>
              <a:t>.  </a:t>
            </a:r>
          </a:p>
          <a:p>
            <a:pPr>
              <a:defRPr/>
            </a:pPr>
            <a:r>
              <a:rPr lang="en-US" dirty="0" smtClean="0"/>
              <a:t>Soil OM increased from </a:t>
            </a:r>
            <a:r>
              <a:rPr lang="en-US" dirty="0" smtClean="0">
                <a:solidFill>
                  <a:srgbClr val="FFFF00"/>
                </a:solidFill>
              </a:rPr>
              <a:t>1.5%  to 4.3%.</a:t>
            </a:r>
          </a:p>
          <a:p>
            <a:pPr>
              <a:defRPr/>
            </a:pPr>
            <a:r>
              <a:rPr lang="en-US" dirty="0" smtClean="0"/>
              <a:t>Brix increased </a:t>
            </a:r>
            <a:r>
              <a:rPr lang="en-US" dirty="0" smtClean="0">
                <a:solidFill>
                  <a:srgbClr val="FFFF00"/>
                </a:solidFill>
              </a:rPr>
              <a:t>400%+.</a:t>
            </a:r>
          </a:p>
          <a:p>
            <a:pPr>
              <a:defRPr/>
            </a:pPr>
            <a:r>
              <a:rPr lang="en-US" dirty="0" smtClean="0"/>
              <a:t>Water infiltration and retention increased.</a:t>
            </a:r>
          </a:p>
          <a:p>
            <a:pPr>
              <a:defRPr/>
            </a:pPr>
            <a:r>
              <a:rPr lang="en-US" dirty="0" smtClean="0"/>
              <a:t>Increase in earthworms, soil level insects, pollinators, and wildlife.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8604476" y="6106760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965" y="6169951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8604476" y="6130926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85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Progress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</dc:title>
  <dc:creator>Sadie A Schroeder</dc:creator>
  <cp:lastModifiedBy>Sadie Schroeder</cp:lastModifiedBy>
  <cp:revision>2</cp:revision>
  <dcterms:created xsi:type="dcterms:W3CDTF">2017-03-20T18:53:38Z</dcterms:created>
  <dcterms:modified xsi:type="dcterms:W3CDTF">2017-03-27T19:51:49Z</dcterms:modified>
</cp:coreProperties>
</file>