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/>
    <p:restoredTop sz="94709"/>
  </p:normalViewPr>
  <p:slideViewPr>
    <p:cSldViewPr snapToGrid="0" snapToObjects="1">
      <p:cViewPr varScale="1">
        <p:scale>
          <a:sx n="87" d="100"/>
          <a:sy n="87" d="100"/>
        </p:scale>
        <p:origin x="-78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16456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456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962C-F969-43C2-A622-1798B03EEC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D518-40AE-4187-AAEA-1305268801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FF3A-9E70-40B7-94FE-6C1F6FFBEC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6C69-13C8-4AC5-947C-FF898B8F6C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C8CA-A650-4A1F-99A7-D7A9606B3F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DB0DB-FE2E-4E55-9662-9BE788EC75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508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066800"/>
            <a:ext cx="508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33800"/>
            <a:ext cx="508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04B03-1EEE-42F9-8C8E-2815BC76EF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1F9EA-48DC-45D8-88F6-EA5D6A6D35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513A-2301-4EA3-A1CC-625E17C7C4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6C8B-5D48-4E43-B11D-44474FEF03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0C5B-C836-49C3-910D-756E969BD2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5C492-C9C5-4C1C-AC8E-7A64467F3E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544D6-5908-4A6E-B191-C30DFCA1B7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38547-188A-4A27-8374-16197ED696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1904-8022-487A-9E5E-A706769E41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3039-737B-4DB2-8369-DBB140F8ED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16445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6445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  <p:sp>
            <p:nvSpPr>
              <p:cNvPr id="16445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16445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45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445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F6B39-CEF9-4F3E-BD10-A08CCE58D17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795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9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277813"/>
            <a:ext cx="10632659" cy="108321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b="1" kern="0" smtClean="0">
                <a:solidFill>
                  <a:srgbClr val="FFFF00"/>
                </a:solidFill>
              </a:rPr>
              <a:t>Pollinators</a:t>
            </a:r>
            <a:endParaRPr lang="en-US" b="1" kern="0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Allen\Pictures\2014-09-03 North Dakota\North Dakota 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70000"/>
            <a:ext cx="8122170" cy="541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/>
          <p:nvPr/>
        </p:nvSpPr>
        <p:spPr>
          <a:xfrm>
            <a:off x="7064323" y="6058391"/>
            <a:ext cx="241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Slide Source: </a:t>
            </a:r>
          </a:p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Allen </a:t>
            </a:r>
            <a:r>
              <a:rPr lang="en-US" sz="1400" kern="0" dirty="0" smtClean="0">
                <a:solidFill>
                  <a:srgbClr val="FFFFFF"/>
                </a:solidFill>
                <a:latin typeface="Arial"/>
              </a:rPr>
              <a:t>Williams</a:t>
            </a:r>
            <a:endParaRPr lang="en-US" sz="14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812" y="6121582"/>
            <a:ext cx="1614633" cy="4210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7064323" y="6082557"/>
            <a:ext cx="2886075" cy="499054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2433809"/>
      </p:ext>
    </p:extLst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Beam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A Schroeder</dc:creator>
  <cp:lastModifiedBy>Sadie Schroeder</cp:lastModifiedBy>
  <cp:revision>2</cp:revision>
  <dcterms:created xsi:type="dcterms:W3CDTF">2017-03-20T20:04:02Z</dcterms:created>
  <dcterms:modified xsi:type="dcterms:W3CDTF">2017-03-27T19:51:23Z</dcterms:modified>
</cp:coreProperties>
</file>