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0F719-BEA7-D94C-BCA5-16F16BB0ED7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263F7-C812-6042-A50D-8F966C3A5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8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6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28600"/>
            <a:ext cx="864870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6096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Planned Multi-Paddock Grazing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19350" y="15748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Under Planned Multi-Paddock Grazing Practices Carrying Capacity Increased from 21 ac/cow to 9 ac/cow. 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133600" y="6132514"/>
            <a:ext cx="365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Courtesy: R. Teague, TAMU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2841" y="5979889"/>
            <a:ext cx="24113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Allen Williams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2" y="6030997"/>
            <a:ext cx="1614633" cy="421003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 bwMode="auto">
          <a:xfrm>
            <a:off x="7462842" y="5979889"/>
            <a:ext cx="2890834" cy="52322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392846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3</cp:revision>
  <dcterms:created xsi:type="dcterms:W3CDTF">2017-03-20T16:25:03Z</dcterms:created>
  <dcterms:modified xsi:type="dcterms:W3CDTF">2017-03-27T19:49:17Z</dcterms:modified>
</cp:coreProperties>
</file>