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2"/>
    <p:restoredTop sz="94710"/>
  </p:normalViewPr>
  <p:slideViewPr>
    <p:cSldViewPr snapToGrid="0" snapToObjects="1">
      <p:cViewPr varScale="1">
        <p:scale>
          <a:sx n="83" d="100"/>
          <a:sy n="83" d="100"/>
        </p:scale>
        <p:origin x="-90" y="-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6769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Planned Multi-Paddock Grazing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30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1" y="1305215"/>
            <a:ext cx="8786813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/>
          <p:nvPr/>
        </p:nvSpPr>
        <p:spPr>
          <a:xfrm>
            <a:off x="6904672" y="6184910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161" y="6248101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6904672" y="6209076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171301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Planned Multi-Paddock Grazing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Planned Multi-Paddock Grazing</dc:title>
  <dc:creator>Sadie A Schroeder</dc:creator>
  <cp:lastModifiedBy>Sadie Schroeder</cp:lastModifiedBy>
  <cp:revision>2</cp:revision>
  <dcterms:created xsi:type="dcterms:W3CDTF">2017-03-20T15:34:57Z</dcterms:created>
  <dcterms:modified xsi:type="dcterms:W3CDTF">2017-03-27T19:47:17Z</dcterms:modified>
</cp:coreProperties>
</file>