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4BB76-8C91-494E-B73A-095A7BEC9A22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18DFD-6DC6-4ADA-96DC-4B6C09FE9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2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A445-5B76-41FD-A2DA-759AEB31CF05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3707-46ED-478C-842C-67064CD85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A445-5B76-41FD-A2DA-759AEB31CF05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3707-46ED-478C-842C-67064CD85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2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A445-5B76-41FD-A2DA-759AEB31CF05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3707-46ED-478C-842C-67064CD85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A445-5B76-41FD-A2DA-759AEB31CF05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3707-46ED-478C-842C-67064CD85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57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A445-5B76-41FD-A2DA-759AEB31CF05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3707-46ED-478C-842C-67064CD85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3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A445-5B76-41FD-A2DA-759AEB31CF05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3707-46ED-478C-842C-67064CD85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7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A445-5B76-41FD-A2DA-759AEB31CF05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3707-46ED-478C-842C-67064CD85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7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A445-5B76-41FD-A2DA-759AEB31CF05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3707-46ED-478C-842C-67064CD85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91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A445-5B76-41FD-A2DA-759AEB31CF05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3707-46ED-478C-842C-67064CD85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0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A445-5B76-41FD-A2DA-759AEB31CF05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3707-46ED-478C-842C-67064CD85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93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A445-5B76-41FD-A2DA-759AEB31CF05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3707-46ED-478C-842C-67064CD85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0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7A445-5B76-41FD-A2DA-759AEB31CF05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F3707-46ED-478C-842C-67064CD85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1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Pictures\2011 Pres. Pics\IMGP21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4114800" y="2286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Pigtail Post Rack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6045163" y="6224234"/>
            <a:ext cx="2411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</a:rPr>
              <a:t>Slide Source: </a:t>
            </a:r>
          </a:p>
          <a:p>
            <a:pPr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</a:rPr>
              <a:t>Allen </a:t>
            </a:r>
            <a:r>
              <a:rPr lang="en-US" sz="1400" kern="0" dirty="0" smtClean="0">
                <a:solidFill>
                  <a:srgbClr val="FFFFFF"/>
                </a:solidFill>
                <a:latin typeface="Arial"/>
              </a:rPr>
              <a:t>Williams</a:t>
            </a:r>
            <a:endParaRPr lang="en-US" sz="1400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652" y="6287425"/>
            <a:ext cx="1614633" cy="4210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6045163" y="6248400"/>
            <a:ext cx="2886075" cy="499054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0698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Sadie Schroeder</dc:creator>
  <cp:lastModifiedBy>Sadie Schroeder</cp:lastModifiedBy>
  <cp:revision>2</cp:revision>
  <dcterms:created xsi:type="dcterms:W3CDTF">2017-03-20T14:41:16Z</dcterms:created>
  <dcterms:modified xsi:type="dcterms:W3CDTF">2017-03-27T19:46:47Z</dcterms:modified>
</cp:coreProperties>
</file>