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663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87312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Ctr="1"/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Pasture Cover Impacts </a:t>
            </a:r>
          </a:p>
          <a:p>
            <a:pPr algn="ctr" eaLnBrk="0" hangingPunct="0"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Infiltration and Runoff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2439649" y="4964904"/>
            <a:ext cx="739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V="1">
            <a:off x="6173449" y="1916904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146425" y="4929846"/>
            <a:ext cx="7924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300" dirty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8   7   6   5   4    3   2   1   0  10  20  30  40  50  60  70 80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413125" y="5276137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Soil loss (tons/A)               Percent runoff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179799" y="4285454"/>
            <a:ext cx="3340100" cy="139700"/>
          </a:xfrm>
          <a:prstGeom prst="rect">
            <a:avLst/>
          </a:prstGeom>
          <a:solidFill>
            <a:srgbClr val="66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6179799" y="3294854"/>
            <a:ext cx="2273300" cy="139700"/>
          </a:xfrm>
          <a:prstGeom prst="rect">
            <a:avLst/>
          </a:prstGeom>
          <a:solidFill>
            <a:srgbClr val="66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6179799" y="2456654"/>
            <a:ext cx="596900" cy="139700"/>
          </a:xfrm>
          <a:prstGeom prst="rect">
            <a:avLst/>
          </a:prstGeom>
          <a:solidFill>
            <a:srgbClr val="66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4198599" y="4285454"/>
            <a:ext cx="1968500" cy="1397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027399" y="3294854"/>
            <a:ext cx="139700" cy="1397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3277849" y="1993105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Excellent pasture          95% ground cover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3277849" y="2755105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Fair pasture                    75% ground cover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3277849" y="3593305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Poor pasture                  50% ground cover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981200" y="1219200"/>
            <a:ext cx="82296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3 inches of rainfall in 90 minutes, 10% slope, silt loam soil</a:t>
            </a:r>
          </a:p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i="1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pitchFamily="34" charset="0"/>
              </a:rPr>
              <a:t>	(University of Nebraska &amp; USDA-SCS, 1937)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99" y="5986010"/>
            <a:ext cx="8229600" cy="7239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3"/>
          <p:cNvSpPr txBox="1"/>
          <p:nvPr/>
        </p:nvSpPr>
        <p:spPr>
          <a:xfrm>
            <a:off x="9126991" y="618669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480" y="6249881"/>
            <a:ext cx="1614633" cy="42100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9126991" y="6210856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1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2017-03-20T16:45:34Z</dcterms:created>
  <dcterms:modified xsi:type="dcterms:W3CDTF">2017-03-27T19:46:23Z</dcterms:modified>
</cp:coreProperties>
</file>