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6"/>
    <p:restoredTop sz="94709"/>
  </p:normalViewPr>
  <p:slideViewPr>
    <p:cSldViewPr snapToGrid="0" snapToObjects="1">
      <p:cViewPr varScale="1">
        <p:scale>
          <a:sx n="87" d="100"/>
          <a:sy n="87" d="100"/>
        </p:scale>
        <p:origin x="-7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8399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7814"/>
            <a:ext cx="8229600" cy="1779587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FF00"/>
                </a:solidFill>
              </a:rPr>
              <a:t>Organic Matter and Available Water Capacity </a:t>
            </a:r>
            <a:r>
              <a:rPr lang="en-US" sz="2400" b="1" dirty="0">
                <a:solidFill>
                  <a:srgbClr val="FFFF00"/>
                </a:solidFill>
              </a:rPr>
              <a:t>(inches water/one </a:t>
            </a:r>
            <a:r>
              <a:rPr lang="en-US" sz="2400" dirty="0">
                <a:solidFill>
                  <a:srgbClr val="FFFF00"/>
                </a:solidFill>
              </a:rPr>
              <a:t>foot soil)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981200" y="2362200"/>
          <a:ext cx="8229600" cy="3108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82285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Percent SOM</a:t>
                      </a:r>
                      <a:endParaRPr lang="en-US" sz="2400" dirty="0"/>
                    </a:p>
                  </a:txBody>
                  <a:tcPr marT="45669" marB="4566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Sand</a:t>
                      </a:r>
                      <a:endParaRPr lang="en-US" sz="2400" dirty="0"/>
                    </a:p>
                  </a:txBody>
                  <a:tcPr marT="45669" marB="4566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Silt Loam</a:t>
                      </a:r>
                      <a:endParaRPr lang="en-US" sz="2400" dirty="0"/>
                    </a:p>
                  </a:txBody>
                  <a:tcPr marT="45669" marB="4566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Silty</a:t>
                      </a:r>
                      <a:r>
                        <a:rPr lang="en-US" sz="2400" dirty="0" smtClean="0"/>
                        <a:t> Clay Loam</a:t>
                      </a:r>
                      <a:endParaRPr lang="en-US" sz="2400" dirty="0"/>
                    </a:p>
                  </a:txBody>
                  <a:tcPr marT="45669" marB="45669">
                    <a:solidFill>
                      <a:srgbClr val="C00000"/>
                    </a:solidFill>
                  </a:tcPr>
                </a:tc>
              </a:tr>
              <a:tr h="45709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en-US" sz="2400" b="1" dirty="0"/>
                    </a:p>
                  </a:txBody>
                  <a:tcPr marT="45669" marB="4566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1.0</a:t>
                      </a:r>
                      <a:endParaRPr lang="en-US" sz="2400" dirty="0"/>
                    </a:p>
                  </a:txBody>
                  <a:tcPr marT="45669" marB="4566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1.9</a:t>
                      </a:r>
                      <a:endParaRPr lang="en-US" sz="2400" dirty="0"/>
                    </a:p>
                  </a:txBody>
                  <a:tcPr marT="45669" marB="4566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1.4</a:t>
                      </a:r>
                      <a:endParaRPr lang="en-US" sz="2400" dirty="0"/>
                    </a:p>
                  </a:txBody>
                  <a:tcPr marT="45669" marB="45669">
                    <a:solidFill>
                      <a:srgbClr val="FFFF00"/>
                    </a:solidFill>
                  </a:tcPr>
                </a:tc>
              </a:tr>
              <a:tr h="45709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en-US" sz="2400" b="1" dirty="0"/>
                    </a:p>
                  </a:txBody>
                  <a:tcPr marT="45669" marB="4566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1.4</a:t>
                      </a:r>
                      <a:endParaRPr lang="en-US" sz="2400" dirty="0"/>
                    </a:p>
                  </a:txBody>
                  <a:tcPr marT="45669" marB="4566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2.4</a:t>
                      </a:r>
                      <a:endParaRPr lang="en-US" sz="2400" dirty="0"/>
                    </a:p>
                  </a:txBody>
                  <a:tcPr marT="45669" marB="4566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1.8</a:t>
                      </a:r>
                      <a:endParaRPr lang="en-US" sz="2400" dirty="0"/>
                    </a:p>
                  </a:txBody>
                  <a:tcPr marT="45669" marB="45669">
                    <a:solidFill>
                      <a:srgbClr val="FFFF00"/>
                    </a:solidFill>
                  </a:tcPr>
                </a:tc>
              </a:tr>
              <a:tr h="45709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en-US" sz="2400" b="1" dirty="0"/>
                    </a:p>
                  </a:txBody>
                  <a:tcPr marT="45669" marB="4566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1.7</a:t>
                      </a:r>
                      <a:endParaRPr lang="en-US" sz="2400" dirty="0"/>
                    </a:p>
                  </a:txBody>
                  <a:tcPr marT="45669" marB="4566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2.9</a:t>
                      </a:r>
                      <a:endParaRPr lang="en-US" sz="2400" dirty="0"/>
                    </a:p>
                  </a:txBody>
                  <a:tcPr marT="45669" marB="4566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2.2</a:t>
                      </a:r>
                      <a:endParaRPr lang="en-US" sz="2400" dirty="0"/>
                    </a:p>
                  </a:txBody>
                  <a:tcPr marT="45669" marB="45669">
                    <a:solidFill>
                      <a:srgbClr val="FFFF00"/>
                    </a:solidFill>
                  </a:tcPr>
                </a:tc>
              </a:tr>
              <a:tr h="45709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en-US" sz="2400" b="1" dirty="0"/>
                    </a:p>
                  </a:txBody>
                  <a:tcPr marT="45669" marB="4566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2.1</a:t>
                      </a:r>
                      <a:endParaRPr lang="en-US" sz="2400" dirty="0"/>
                    </a:p>
                  </a:txBody>
                  <a:tcPr marT="45669" marB="4566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3.5</a:t>
                      </a:r>
                      <a:endParaRPr lang="en-US" sz="2400" dirty="0"/>
                    </a:p>
                  </a:txBody>
                  <a:tcPr marT="45669" marB="4566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2.6</a:t>
                      </a:r>
                      <a:endParaRPr lang="en-US" sz="2400" dirty="0"/>
                    </a:p>
                  </a:txBody>
                  <a:tcPr marT="45669" marB="45669">
                    <a:solidFill>
                      <a:srgbClr val="FFFF00"/>
                    </a:solidFill>
                  </a:tcPr>
                </a:tc>
              </a:tr>
              <a:tr h="45709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5</a:t>
                      </a:r>
                      <a:endParaRPr lang="en-US" sz="2400" b="1" dirty="0"/>
                    </a:p>
                  </a:txBody>
                  <a:tcPr marT="45669" marB="4566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2.5</a:t>
                      </a:r>
                      <a:endParaRPr lang="en-US" sz="2400" dirty="0"/>
                    </a:p>
                  </a:txBody>
                  <a:tcPr marT="45669" marB="4566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4.0</a:t>
                      </a:r>
                      <a:endParaRPr lang="en-US" sz="2400" dirty="0"/>
                    </a:p>
                  </a:txBody>
                  <a:tcPr marT="45669" marB="4566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3.0</a:t>
                      </a:r>
                      <a:endParaRPr lang="en-US" sz="2400" dirty="0"/>
                    </a:p>
                  </a:txBody>
                  <a:tcPr marT="45669" marB="45669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03465" name="TextBox 5"/>
          <p:cNvSpPr txBox="1">
            <a:spLocks noChangeArrowheads="1"/>
          </p:cNvSpPr>
          <p:nvPr/>
        </p:nvSpPr>
        <p:spPr bwMode="auto">
          <a:xfrm>
            <a:off x="2057400" y="5562600"/>
            <a:ext cx="5486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rPr>
              <a:t>Source: J. Soil and Water Conserv. B. Hudson. 49 (2) 189-194.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srgbClr val="FFFFFF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9" name="TextBox 3"/>
          <p:cNvSpPr txBox="1"/>
          <p:nvPr/>
        </p:nvSpPr>
        <p:spPr>
          <a:xfrm>
            <a:off x="7324725" y="6053447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5214" y="6116638"/>
            <a:ext cx="1614633" cy="42100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auto">
          <a:xfrm>
            <a:off x="7324725" y="6077613"/>
            <a:ext cx="2886075" cy="499054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963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64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Organic Matter and Available Water Capacity (inches water/one foot soil)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 Matter and Available Water Capacity (inches water/one foot soil)</dc:title>
  <dc:creator>Sadie A Schroeder</dc:creator>
  <cp:lastModifiedBy>Sadie Schroeder</cp:lastModifiedBy>
  <cp:revision>2</cp:revision>
  <dcterms:created xsi:type="dcterms:W3CDTF">2017-03-20T20:14:19Z</dcterms:created>
  <dcterms:modified xsi:type="dcterms:W3CDTF">2017-03-27T19:44:13Z</dcterms:modified>
</cp:coreProperties>
</file>