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9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6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58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7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8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86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55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21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6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8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4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8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1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13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7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1108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</a:rPr>
              <a:t>Next Move</a:t>
            </a:r>
          </a:p>
        </p:txBody>
      </p:sp>
      <p:sp>
        <p:nvSpPr>
          <p:cNvPr id="716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32772" name="Picture 2" descr="C:\Users\Owner\Desktop\Kentucky\Grazing\IMGP0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9" y="1227574"/>
            <a:ext cx="868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/>
          <p:nvPr/>
        </p:nvSpPr>
        <p:spPr>
          <a:xfrm>
            <a:off x="5932311" y="6032809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0"/>
            <a:ext cx="1614633" cy="4210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5932311" y="6056975"/>
            <a:ext cx="2886075" cy="499054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991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Next Move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Move</dc:title>
  <dc:creator>Sadie Schroeder</dc:creator>
  <cp:lastModifiedBy>Sadie Schroeder</cp:lastModifiedBy>
  <cp:revision>2</cp:revision>
  <dcterms:created xsi:type="dcterms:W3CDTF">2017-03-16T21:10:49Z</dcterms:created>
  <dcterms:modified xsi:type="dcterms:W3CDTF">2017-03-27T19:43:25Z</dcterms:modified>
</cp:coreProperties>
</file>