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97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08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56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868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296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619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8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410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61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60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1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25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83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8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60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73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5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48498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Owner\Desktop\Grassfed Exchange Pics\IMGP33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altLang="en-US" b="1" kern="0" dirty="0" smtClean="0">
                <a:solidFill>
                  <a:srgbClr val="FF0000"/>
                </a:solidFill>
                <a:effectLst/>
              </a:rPr>
              <a:t>New Move</a:t>
            </a:r>
          </a:p>
        </p:txBody>
      </p:sp>
      <p:sp>
        <p:nvSpPr>
          <p:cNvPr id="12" name="TextBox 3"/>
          <p:cNvSpPr txBox="1"/>
          <p:nvPr/>
        </p:nvSpPr>
        <p:spPr>
          <a:xfrm>
            <a:off x="6096000" y="6224234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489" y="6287425"/>
            <a:ext cx="1614633" cy="42100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auto">
          <a:xfrm>
            <a:off x="6096000" y="6248400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4169750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2</cp:revision>
  <dcterms:created xsi:type="dcterms:W3CDTF">2017-03-16T21:07:46Z</dcterms:created>
  <dcterms:modified xsi:type="dcterms:W3CDTF">2017-03-27T19:43:01Z</dcterms:modified>
</cp:coreProperties>
</file>