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753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790" y="484370"/>
            <a:ext cx="8001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0200" y="914401"/>
            <a:ext cx="449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Multiple Strands</a:t>
            </a:r>
          </a:p>
        </p:txBody>
      </p:sp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 flipH="1">
            <a:off x="4419600" y="1376364"/>
            <a:ext cx="1447800" cy="167163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8"/>
          <p:cNvCxnSpPr>
            <a:cxnSpLocks noChangeShapeType="1"/>
          </p:cNvCxnSpPr>
          <p:nvPr/>
        </p:nvCxnSpPr>
        <p:spPr bwMode="auto">
          <a:xfrm>
            <a:off x="6400800" y="1376364"/>
            <a:ext cx="0" cy="129063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0"/>
          <p:cNvCxnSpPr>
            <a:cxnSpLocks noChangeShapeType="1"/>
          </p:cNvCxnSpPr>
          <p:nvPr/>
        </p:nvCxnSpPr>
        <p:spPr bwMode="auto">
          <a:xfrm>
            <a:off x="7658100" y="1376364"/>
            <a:ext cx="571500" cy="83502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3"/>
          <p:cNvSpPr txBox="1"/>
          <p:nvPr/>
        </p:nvSpPr>
        <p:spPr>
          <a:xfrm>
            <a:off x="7221990" y="5867047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479" y="5930238"/>
            <a:ext cx="1614633" cy="4210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7221990" y="5891213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245349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2017-03-20T15:51:29Z</dcterms:created>
  <dcterms:modified xsi:type="dcterms:W3CDTF">2017-03-27T19:40:12Z</dcterms:modified>
</cp:coreProperties>
</file>