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5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1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1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9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9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7396-F972-4291-AB20-9A0565B2A15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11F2-BD7A-4ABC-AF36-5431D454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3796" name="Picture 2" descr="F:\Kentucky\Grazing\IMGP0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Box 3"/>
          <p:cNvSpPr txBox="1">
            <a:spLocks noChangeArrowheads="1"/>
          </p:cNvSpPr>
          <p:nvPr/>
        </p:nvSpPr>
        <p:spPr bwMode="auto">
          <a:xfrm>
            <a:off x="457200" y="457200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Multi-Paddock Construction for Multiple Daily Moves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6172200" y="622423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689" y="6287425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6172200" y="6248400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18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2</cp:revision>
  <dcterms:created xsi:type="dcterms:W3CDTF">2017-03-16T21:12:56Z</dcterms:created>
  <dcterms:modified xsi:type="dcterms:W3CDTF">2017-03-27T19:39:50Z</dcterms:modified>
</cp:coreProperties>
</file>