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55544B-C1DD-4D5D-9F93-5F6170F3CCD8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13F5E1-5719-43DF-94C7-8FF957173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183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09A43587-60F2-4D7C-950F-E3066133C4A7}" type="slidenum">
              <a:rPr lang="en-US" altLang="en-US" smtClean="0">
                <a:solidFill>
                  <a:srgbClr val="1F497D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>
              <a:solidFill>
                <a:srgbClr val="1F497D"/>
              </a:solidFill>
            </a:endParaRPr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752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518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824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962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288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3399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66800"/>
            <a:ext cx="381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0"/>
            <a:ext cx="381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381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4245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5278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836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137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21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985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542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864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923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074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260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77755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rgbClr val="FFFF00"/>
                </a:solidFill>
              </a:rPr>
              <a:t>Moving the “Mob”</a:t>
            </a:r>
          </a:p>
        </p:txBody>
      </p:sp>
      <p:pic>
        <p:nvPicPr>
          <p:cNvPr id="29699" name="Picture 3" descr="Greg Judy028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228850"/>
            <a:ext cx="3810000" cy="2857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0" name="Picture 4" descr="Greg Judy029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228850"/>
            <a:ext cx="3810000" cy="2857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3"/>
          <p:cNvSpPr txBox="1"/>
          <p:nvPr/>
        </p:nvSpPr>
        <p:spPr>
          <a:xfrm>
            <a:off x="5627511" y="5804209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867400"/>
            <a:ext cx="1614633" cy="4210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auto">
          <a:xfrm>
            <a:off x="5627511" y="5828375"/>
            <a:ext cx="2886075" cy="499054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839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Moving the “Mob”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Moving the “Mob”</dc:title>
  <dc:creator>Sadie Schroeder</dc:creator>
  <cp:lastModifiedBy>Sadie Schroeder</cp:lastModifiedBy>
  <cp:revision>2</cp:revision>
  <dcterms:created xsi:type="dcterms:W3CDTF">2017-03-16T21:02:30Z</dcterms:created>
  <dcterms:modified xsi:type="dcterms:W3CDTF">2017-03-27T19:39:03Z</dcterms:modified>
</cp:coreProperties>
</file>