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4"/>
    <p:restoredTop sz="94746"/>
  </p:normalViewPr>
  <p:slideViewPr>
    <p:cSldViewPr snapToGrid="0" snapToObjects="1">
      <p:cViewPr varScale="1">
        <p:scale>
          <a:sx n="87" d="100"/>
          <a:sy n="87" d="100"/>
        </p:scale>
        <p:origin x="-78" y="-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</p:grpSp>
      </p:grpSp>
      <p:sp>
        <p:nvSpPr>
          <p:cNvPr id="164561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600200"/>
            <a:ext cx="109728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4561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5962C-F969-43C2-A622-1798B03EEC7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D518-40AE-4187-AAEA-13052688017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FFF3A-9E70-40B7-94FE-6C1F6FFBEC3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76C69-13C8-4AC5-947C-FF898B8F6C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C8CA-A650-4A1F-99A7-D7A9606B3F8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DB0DB-FE2E-4E55-9662-9BE788EC752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10363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066800"/>
            <a:ext cx="508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066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733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04B03-1EEE-42F9-8C8E-2815BC76EF5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1F9EA-48DC-45D8-88F6-EA5D6A6D35D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C513A-2301-4EA3-A1CC-625E17C7C48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36C8B-5D48-4E43-B11D-44474FEF033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40C5B-C836-49C3-910D-756E969BD26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5C492-C9C5-4C1C-AC8E-7A64467F3E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544D6-5908-4A6E-B191-C30DFCA1B76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38547-188A-4A27-8374-16197ED696F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01904-8022-487A-9E5E-A706769E415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3039-737B-4DB2-8369-DBB140F8EDD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164454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4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4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64458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164458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</p:grpSp>
      </p:grpSp>
      <p:sp>
        <p:nvSpPr>
          <p:cNvPr id="164458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45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458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8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9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BF6B39-CEF9-4F3E-BD10-A08CCE58D175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2614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20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solidFill>
                  <a:srgbClr val="FFFF00"/>
                </a:solidFill>
                <a:effectLst/>
              </a:rPr>
              <a:t>More of This and Less of This</a:t>
            </a:r>
          </a:p>
        </p:txBody>
      </p:sp>
      <p:pic>
        <p:nvPicPr>
          <p:cNvPr id="134148" name="Picture 2" descr="C:\Users\Allen\Documents\Personal\My Pictures\Consulting_Home Page_1_12.22.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1" y="1600200"/>
            <a:ext cx="3382963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414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52600" y="1790700"/>
            <a:ext cx="5105400" cy="39433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Arrow Connector 5"/>
          <p:cNvCxnSpPr/>
          <p:nvPr/>
        </p:nvCxnSpPr>
        <p:spPr bwMode="auto">
          <a:xfrm>
            <a:off x="4191000" y="1295400"/>
            <a:ext cx="0" cy="19812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" name="Straight Arrow Connector 7"/>
          <p:cNvCxnSpPr/>
          <p:nvPr/>
        </p:nvCxnSpPr>
        <p:spPr bwMode="auto">
          <a:xfrm flipH="1">
            <a:off x="8458200" y="1295400"/>
            <a:ext cx="90488" cy="29718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2" name="TextBox 3"/>
          <p:cNvSpPr txBox="1"/>
          <p:nvPr/>
        </p:nvSpPr>
        <p:spPr>
          <a:xfrm>
            <a:off x="2835049" y="5744936"/>
            <a:ext cx="2411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Slide Source: </a:t>
            </a:r>
          </a:p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Allen </a:t>
            </a:r>
            <a:r>
              <a:rPr lang="en-US" sz="1400" kern="0" dirty="0" smtClean="0">
                <a:solidFill>
                  <a:srgbClr val="FFFFFF"/>
                </a:solidFill>
                <a:latin typeface="Arial"/>
              </a:rPr>
              <a:t>Williams</a:t>
            </a:r>
            <a:endParaRPr lang="en-US" sz="1400" kern="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5538" y="5808127"/>
            <a:ext cx="1614633" cy="421003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auto">
          <a:xfrm>
            <a:off x="2835049" y="5769102"/>
            <a:ext cx="2886075" cy="499054"/>
          </a:xfrm>
          <a:prstGeom prst="rect">
            <a:avLst/>
          </a:prstGeom>
          <a:noFill/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ＭＳ Ｐゴシック" pitchFamily="4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7585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Beam</vt:lpstr>
      <vt:lpstr>More of This and Less of This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of This and Less of This</dc:title>
  <dc:creator>Sadie A Schroeder</dc:creator>
  <cp:lastModifiedBy>Sadie Schroeder</cp:lastModifiedBy>
  <cp:revision>2</cp:revision>
  <dcterms:created xsi:type="dcterms:W3CDTF">2017-03-20T21:28:27Z</dcterms:created>
  <dcterms:modified xsi:type="dcterms:W3CDTF">2017-03-27T19:37:14Z</dcterms:modified>
</cp:coreProperties>
</file>