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4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9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21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17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96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83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54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9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68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1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8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9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6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1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4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3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0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7BF6B39-CEF9-4F3E-BD10-A08CCE58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4397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4141787"/>
          </a:xfrm>
        </p:spPr>
        <p:txBody>
          <a:bodyPr/>
          <a:lstStyle/>
          <a:p>
            <a:r>
              <a:rPr lang="en-US" altLang="en-US" sz="8800" b="1">
                <a:solidFill>
                  <a:srgbClr val="FFFF00"/>
                </a:solidFill>
                <a:effectLst/>
              </a:rPr>
              <a:t>Measurable 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54683E-2520-41C4-B8CE-5391AE984F40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387927" y="5982028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628" y="6051578"/>
            <a:ext cx="1615580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494518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Beam</vt:lpstr>
      <vt:lpstr>Measurable Benefits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Measurable Benefits</dc:title>
  <dc:creator>Jane G Jewett</dc:creator>
  <cp:lastModifiedBy>Jane G Jewett</cp:lastModifiedBy>
  <cp:revision>1</cp:revision>
  <dcterms:created xsi:type="dcterms:W3CDTF">2017-05-17T15:48:25Z</dcterms:created>
  <dcterms:modified xsi:type="dcterms:W3CDTF">2017-05-17T15:48:49Z</dcterms:modified>
</cp:coreProperties>
</file>