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9924E-9EF1-0148-A086-41D57F84A7F2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423ED-949E-394C-94DC-2BC2A73E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2816DA-D448-4C4D-A1E0-8A7563B5CE1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But what can an even more intensive system do?</a:t>
            </a:r>
          </a:p>
        </p:txBody>
      </p:sp>
    </p:spTree>
    <p:extLst>
      <p:ext uri="{BB962C8B-B14F-4D97-AF65-F5344CB8AC3E}">
        <p14:creationId xmlns:p14="http://schemas.microsoft.com/office/powerpoint/2010/main" val="166683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065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981200" y="228600"/>
            <a:ext cx="8229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Manure Distribution</a:t>
            </a:r>
          </a:p>
        </p:txBody>
      </p:sp>
      <p:graphicFrame>
        <p:nvGraphicFramePr>
          <p:cNvPr id="102403" name="Group 3"/>
          <p:cNvGraphicFramePr>
            <a:graphicFrameLocks noGrp="1"/>
          </p:cNvGraphicFramePr>
          <p:nvPr/>
        </p:nvGraphicFramePr>
        <p:xfrm>
          <a:off x="1981200" y="1524001"/>
          <a:ext cx="8229600" cy="44418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44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Rotation Frequency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Years to Get 1 Pile/sq. yard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Continuous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 day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 day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 – 5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2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time a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??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7324725" y="608476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214" y="6147953"/>
            <a:ext cx="1614633" cy="4210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7324725" y="6108928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6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2017-03-20T20:46:08Z</dcterms:created>
  <dcterms:modified xsi:type="dcterms:W3CDTF">2017-03-27T19:35:51Z</dcterms:modified>
</cp:coreProperties>
</file>