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0"/>
    <p:restoredTop sz="94746"/>
  </p:normalViewPr>
  <p:slideViewPr>
    <p:cSldViewPr snapToGrid="0" snapToObjects="1">
      <p:cViewPr varScale="1">
        <p:scale>
          <a:sx n="87" d="100"/>
          <a:sy n="87" d="100"/>
        </p:scale>
        <p:origin x="-72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B7759-AC56-A045-8CE2-318B304A3D4E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37B8F-2495-754D-A59A-A65C87010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66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810D0064-846D-49A1-AE73-602CFEE93B6B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91238" cy="3427412"/>
          </a:xfrm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itchFamily="34" charset="0"/>
              </a:rPr>
              <a:t>In the 3-paddock system (analogous to continuously grazed pastures) very few manure piles are deposited in the main paddock area.  There is a concentration of manure near shade and water.  I frequently ask the audience to identify the areas of the field where manure piles are most densely concentrated (shade, east end; water, southwest corner).</a:t>
            </a:r>
          </a:p>
          <a:p>
            <a:pPr eaLnBrk="1" hangingPunct="1"/>
            <a:endParaRPr lang="en-US" altLang="en-US" smtClean="0">
              <a:latin typeface="Arial" pitchFamily="34" charset="0"/>
            </a:endParaRPr>
          </a:p>
          <a:p>
            <a:pPr eaLnBrk="1" hangingPunct="1"/>
            <a:r>
              <a:rPr lang="en-US" altLang="en-US" smtClean="0">
                <a:latin typeface="Arial" pitchFamily="34" charset="0"/>
              </a:rPr>
              <a:t>In the intensively grazed 24-paddock system there is a much more even distribution of manure piles in the pasture creating a higher density of manure piles in the main paddock area.  There is still a concentration of nutrient near water but the trends are less pronounced.</a:t>
            </a:r>
          </a:p>
        </p:txBody>
      </p:sp>
    </p:spTree>
    <p:extLst>
      <p:ext uri="{BB962C8B-B14F-4D97-AF65-F5344CB8AC3E}">
        <p14:creationId xmlns:p14="http://schemas.microsoft.com/office/powerpoint/2010/main" val="539767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53870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ChangeArrowheads="1"/>
          </p:cNvSpPr>
          <p:nvPr/>
        </p:nvSpPr>
        <p:spPr bwMode="auto">
          <a:xfrm>
            <a:off x="1981200" y="228600"/>
            <a:ext cx="82296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Ctr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</a:rPr>
              <a:t>Manure Distribution</a:t>
            </a:r>
          </a:p>
        </p:txBody>
      </p:sp>
      <p:pic>
        <p:nvPicPr>
          <p:cNvPr id="116739" name="Picture 3" descr="M1571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971550"/>
            <a:ext cx="7315200" cy="578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020578" y="5604035"/>
            <a:ext cx="1637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 smtClean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0578" y="6155574"/>
            <a:ext cx="1614633" cy="42100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auto">
          <a:xfrm>
            <a:off x="9953469" y="5604034"/>
            <a:ext cx="1748852" cy="1040355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FFFF"/>
              </a:solidFill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83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120</Words>
  <Application>Microsoft Office PowerPoint</Application>
  <PresentationFormat>Custom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Sadie A Schroeder</dc:creator>
  <cp:lastModifiedBy>Sadie Schroeder</cp:lastModifiedBy>
  <cp:revision>2</cp:revision>
  <dcterms:created xsi:type="dcterms:W3CDTF">2017-03-20T20:41:33Z</dcterms:created>
  <dcterms:modified xsi:type="dcterms:W3CDTF">2017-03-27T19:35:23Z</dcterms:modified>
</cp:coreProperties>
</file>