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6"/>
    <p:restoredTop sz="94709"/>
  </p:normalViewPr>
  <p:slideViewPr>
    <p:cSldViewPr snapToGrid="0" snapToObjects="1">
      <p:cViewPr varScale="1">
        <p:scale>
          <a:sx n="87" d="100"/>
          <a:sy n="87" d="100"/>
        </p:scale>
        <p:origin x="-78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90 w 1722"/>
                <a:gd name="T1" fmla="*/ 33 h 66"/>
                <a:gd name="T2" fmla="*/ 159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90 w 1722"/>
                <a:gd name="T9" fmla="*/ 33 h 66"/>
                <a:gd name="T10" fmla="*/ 159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09 w 975"/>
                <a:gd name="T1" fmla="*/ 48 h 101"/>
                <a:gd name="T2" fmla="*/ 90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09 w 975"/>
                <a:gd name="T9" fmla="*/ 48 h 101"/>
                <a:gd name="T10" fmla="*/ 90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09 w 2141"/>
                <a:gd name="T7" fmla="*/ 0 h 198"/>
                <a:gd name="T8" fmla="*/ 20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21 w 2517"/>
                <a:gd name="T1" fmla="*/ 276 h 276"/>
                <a:gd name="T2" fmla="*/ 2319 w 2517"/>
                <a:gd name="T3" fmla="*/ 204 h 276"/>
                <a:gd name="T4" fmla="*/ 2073 w 2517"/>
                <a:gd name="T5" fmla="*/ 0 h 276"/>
                <a:gd name="T6" fmla="*/ 0 w 2517"/>
                <a:gd name="T7" fmla="*/ 276 h 276"/>
                <a:gd name="T8" fmla="*/ 2021 w 2517"/>
                <a:gd name="T9" fmla="*/ 276 h 276"/>
                <a:gd name="T10" fmla="*/ 202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6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63 w 729"/>
                <a:gd name="T7" fmla="*/ 240 h 240"/>
                <a:gd name="T8" fmla="*/ 66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63 w 729"/>
                <a:gd name="T1" fmla="*/ 318 h 318"/>
                <a:gd name="T2" fmla="*/ 66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63 w 729"/>
                <a:gd name="T9" fmla="*/ 318 h 318"/>
                <a:gd name="T10" fmla="*/ 66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4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</p:grpSp>
      </p:grpSp>
      <p:sp>
        <p:nvSpPr>
          <p:cNvPr id="16456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456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5962C-F969-43C2-A622-1798B03EEC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4D518-40AE-4187-AAEA-1305268801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FF3A-9E70-40B7-94FE-6C1F6FFBEC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76C69-13C8-4AC5-947C-FF898B8F6C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EC8CA-A650-4A1F-99A7-D7A9606B3F8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DB0DB-FE2E-4E55-9662-9BE788EC75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066800"/>
            <a:ext cx="508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066800"/>
            <a:ext cx="508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733800"/>
            <a:ext cx="508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04B03-1EEE-42F9-8C8E-2815BC76EF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1F9EA-48DC-45D8-88F6-EA5D6A6D35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C513A-2301-4EA3-A1CC-625E17C7C4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36C8B-5D48-4E43-B11D-44474FEF03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40C5B-C836-49C3-910D-756E969BD2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5C492-C9C5-4C1C-AC8E-7A64467F3E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544D6-5908-4A6E-B191-C30DFCA1B7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38547-188A-4A27-8374-16197ED696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01904-8022-487A-9E5E-A706769E41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3039-737B-4DB2-8369-DBB140F8ED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16445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90 w 1722"/>
                <a:gd name="T1" fmla="*/ 33 h 66"/>
                <a:gd name="T2" fmla="*/ 159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90 w 1722"/>
                <a:gd name="T9" fmla="*/ 33 h 66"/>
                <a:gd name="T10" fmla="*/ 159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09 w 975"/>
                <a:gd name="T1" fmla="*/ 48 h 101"/>
                <a:gd name="T2" fmla="*/ 90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09 w 975"/>
                <a:gd name="T9" fmla="*/ 48 h 101"/>
                <a:gd name="T10" fmla="*/ 90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09 w 2141"/>
                <a:gd name="T7" fmla="*/ 0 h 198"/>
                <a:gd name="T8" fmla="*/ 20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21 w 2517"/>
                <a:gd name="T1" fmla="*/ 276 h 276"/>
                <a:gd name="T2" fmla="*/ 2319 w 2517"/>
                <a:gd name="T3" fmla="*/ 204 h 276"/>
                <a:gd name="T4" fmla="*/ 2073 w 2517"/>
                <a:gd name="T5" fmla="*/ 0 h 276"/>
                <a:gd name="T6" fmla="*/ 0 w 2517"/>
                <a:gd name="T7" fmla="*/ 276 h 276"/>
                <a:gd name="T8" fmla="*/ 2021 w 2517"/>
                <a:gd name="T9" fmla="*/ 276 h 276"/>
                <a:gd name="T10" fmla="*/ 202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6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63 w 729"/>
                <a:gd name="T7" fmla="*/ 240 h 240"/>
                <a:gd name="T8" fmla="*/ 66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63 w 729"/>
                <a:gd name="T1" fmla="*/ 318 h 318"/>
                <a:gd name="T2" fmla="*/ 66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63 w 729"/>
                <a:gd name="T9" fmla="*/ 318 h 318"/>
                <a:gd name="T10" fmla="*/ 66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4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6445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  <p:sp>
            <p:nvSpPr>
              <p:cNvPr id="16445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</p:grpSp>
      </p:grpSp>
      <p:sp>
        <p:nvSpPr>
          <p:cNvPr id="16445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445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445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45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45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BF6B39-CEF9-4F3E-BD10-A08CCE58D17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502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9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20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Pictures\MobGrz\DSC009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0" y="0"/>
            <a:ext cx="9144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kern="0" smtClean="0">
                <a:solidFill>
                  <a:srgbClr val="FFFF00"/>
                </a:solidFill>
              </a:rPr>
              <a:t>Livestock and Cocktail Cover Crops Used As Tool for Land Improvement</a:t>
            </a:r>
            <a:endParaRPr lang="en-US" b="1" kern="0" dirty="0" smtClean="0">
              <a:solidFill>
                <a:srgbClr val="FFFF0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7646534" y="6248047"/>
            <a:ext cx="2411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</a:rPr>
              <a:t>Slide Source: </a:t>
            </a:r>
          </a:p>
          <a:p>
            <a:pPr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</a:rPr>
              <a:t>Allen </a:t>
            </a:r>
            <a:r>
              <a:rPr lang="en-US" sz="1400" kern="0" dirty="0" smtClean="0">
                <a:solidFill>
                  <a:srgbClr val="FFFFFF"/>
                </a:solidFill>
                <a:latin typeface="Arial"/>
              </a:rPr>
              <a:t>Williams</a:t>
            </a:r>
            <a:endParaRPr lang="en-US" sz="1400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023" y="6311238"/>
            <a:ext cx="1614633" cy="4210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7646534" y="6272213"/>
            <a:ext cx="2886075" cy="499054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2843178"/>
      </p:ext>
    </p:extLst>
  </p:cSld>
  <p:clrMapOvr>
    <a:masterClrMapping/>
  </p:clrMapOvr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Beam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Sadie A Schroeder</dc:creator>
  <cp:lastModifiedBy>Sadie Schroeder</cp:lastModifiedBy>
  <cp:revision>2</cp:revision>
  <dcterms:created xsi:type="dcterms:W3CDTF">2017-03-20T18:04:36Z</dcterms:created>
  <dcterms:modified xsi:type="dcterms:W3CDTF">2017-03-27T19:33:48Z</dcterms:modified>
</cp:coreProperties>
</file>