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3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0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7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35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46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8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41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7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7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5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9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4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5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905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304800"/>
            <a:ext cx="5486400" cy="6407150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828800" y="533400"/>
            <a:ext cx="502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Livestock Impact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5659802"/>
            <a:ext cx="1636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261" y="6214360"/>
            <a:ext cx="1614633" cy="4210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7315200" y="5659802"/>
            <a:ext cx="1636756" cy="1002668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617242"/>
            <a:ext cx="1524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Cartoon by Dan </a:t>
            </a:r>
            <a:r>
              <a:rPr lang="en-US" sz="1200" i="1" dirty="0" smtClean="0"/>
              <a:t>Reynolds; used </a:t>
            </a:r>
            <a:r>
              <a:rPr lang="en-US" sz="1200" i="1" dirty="0"/>
              <a:t>with permission. </a:t>
            </a:r>
            <a:r>
              <a:rPr lang="en-US" sz="1200" i="1" dirty="0" smtClean="0"/>
              <a:t>reynoldsunwrapped.weebly.com</a:t>
            </a:r>
            <a:r>
              <a:rPr lang="en-US" sz="1200" i="1" dirty="0"/>
              <a:t>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4607843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6</cp:revision>
  <dcterms:created xsi:type="dcterms:W3CDTF">2017-03-16T21:16:38Z</dcterms:created>
  <dcterms:modified xsi:type="dcterms:W3CDTF">2017-06-26T15:40:47Z</dcterms:modified>
</cp:coreProperties>
</file>