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1"/>
    <p:restoredTop sz="94613"/>
  </p:normalViewPr>
  <p:slideViewPr>
    <p:cSldViewPr snapToGrid="0" snapToObjects="1">
      <p:cViewPr varScale="1">
        <p:scale>
          <a:sx n="87" d="100"/>
          <a:sy n="87" d="100"/>
        </p:scale>
        <p:origin x="-7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23671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43479" y="141158"/>
            <a:ext cx="8035039" cy="6047212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7" name="TextBox 3"/>
          <p:cNvSpPr txBox="1"/>
          <p:nvPr/>
        </p:nvSpPr>
        <p:spPr>
          <a:xfrm>
            <a:off x="6992443" y="6177131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2932" y="6240322"/>
            <a:ext cx="1614633" cy="42100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auto">
          <a:xfrm>
            <a:off x="6992443" y="6201297"/>
            <a:ext cx="2886075" cy="499054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6012700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A Schroeder</dc:creator>
  <cp:lastModifiedBy>Sadie Schroeder</cp:lastModifiedBy>
  <cp:revision>2</cp:revision>
  <dcterms:created xsi:type="dcterms:W3CDTF">2017-03-20T16:32:40Z</dcterms:created>
  <dcterms:modified xsi:type="dcterms:W3CDTF">2017-03-27T19:32:45Z</dcterms:modified>
</cp:coreProperties>
</file>