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709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38545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87381" y="383499"/>
            <a:ext cx="7991475" cy="6003925"/>
          </a:xfrm>
          <a:prstGeom prst="rect">
            <a:avLst/>
          </a:prstGeom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140018" y="3123523"/>
            <a:ext cx="388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FFFF00"/>
                </a:solidFill>
                <a:ea typeface="ＭＳ Ｐゴシック" pitchFamily="34" charset="-128"/>
                <a:cs typeface="Arial" pitchFamily="34" charset="0"/>
              </a:rPr>
              <a:t>Las </a:t>
            </a:r>
            <a:r>
              <a:rPr lang="en-US" altLang="en-US" sz="2800" b="1" dirty="0" err="1">
                <a:solidFill>
                  <a:srgbClr val="FFFF00"/>
                </a:solidFill>
                <a:ea typeface="ＭＳ Ｐゴシック" pitchFamily="34" charset="-128"/>
                <a:cs typeface="Arial" pitchFamily="34" charset="0"/>
              </a:rPr>
              <a:t>Damas</a:t>
            </a:r>
            <a:r>
              <a:rPr lang="en-US" altLang="en-US" sz="2800" b="1" dirty="0">
                <a:solidFill>
                  <a:srgbClr val="FFFF00"/>
                </a:solidFill>
                <a:ea typeface="ＭＳ Ｐゴシック" pitchFamily="34" charset="-128"/>
                <a:cs typeface="Arial" pitchFamily="34" charset="0"/>
              </a:rPr>
              <a:t> Ranch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7064324" y="5796414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813" y="5859605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7064324" y="5820580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8489004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A Schroeder</dc:creator>
  <cp:lastModifiedBy>Sadie Schroeder</cp:lastModifiedBy>
  <cp:revision>2</cp:revision>
  <dcterms:created xsi:type="dcterms:W3CDTF">2017-03-20T19:00:38Z</dcterms:created>
  <dcterms:modified xsi:type="dcterms:W3CDTF">2017-03-27T19:32:19Z</dcterms:modified>
</cp:coreProperties>
</file>