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709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79591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79820" y="144906"/>
            <a:ext cx="7848600" cy="5865813"/>
          </a:xfrm>
          <a:prstGeom prst="rect">
            <a:avLst/>
          </a:prstGeom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5608820" y="1287905"/>
            <a:ext cx="365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  <a:ea typeface="ＭＳ Ｐゴシック" pitchFamily="34" charset="-128"/>
                <a:cs typeface="Arial" pitchFamily="34" charset="0"/>
              </a:rPr>
              <a:t>Neighbor’s Pasture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856220" y="4335905"/>
            <a:ext cx="388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00"/>
                </a:solidFill>
                <a:ea typeface="ＭＳ Ｐゴシック" pitchFamily="34" charset="-128"/>
                <a:cs typeface="Arial" pitchFamily="34" charset="0"/>
              </a:rPr>
              <a:t>Las Damas Ranch</a:t>
            </a:r>
          </a:p>
        </p:txBody>
      </p:sp>
      <p:cxnSp>
        <p:nvCxnSpPr>
          <p:cNvPr id="6" name="Straight Arrow Connector 7"/>
          <p:cNvCxnSpPr>
            <a:cxnSpLocks noChangeShapeType="1"/>
          </p:cNvCxnSpPr>
          <p:nvPr/>
        </p:nvCxnSpPr>
        <p:spPr bwMode="auto">
          <a:xfrm>
            <a:off x="2637020" y="1745105"/>
            <a:ext cx="7162800" cy="213360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9"/>
          <p:cNvCxnSpPr>
            <a:cxnSpLocks noChangeShapeType="1"/>
          </p:cNvCxnSpPr>
          <p:nvPr/>
        </p:nvCxnSpPr>
        <p:spPr bwMode="auto">
          <a:xfrm flipV="1">
            <a:off x="6675620" y="678305"/>
            <a:ext cx="0" cy="5334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11"/>
          <p:cNvCxnSpPr>
            <a:cxnSpLocks noChangeShapeType="1"/>
          </p:cNvCxnSpPr>
          <p:nvPr/>
        </p:nvCxnSpPr>
        <p:spPr bwMode="auto">
          <a:xfrm>
            <a:off x="6675620" y="1657793"/>
            <a:ext cx="0" cy="69691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13"/>
          <p:cNvCxnSpPr>
            <a:cxnSpLocks noChangeShapeType="1"/>
          </p:cNvCxnSpPr>
          <p:nvPr/>
        </p:nvCxnSpPr>
        <p:spPr bwMode="auto">
          <a:xfrm>
            <a:off x="8047220" y="1472055"/>
            <a:ext cx="6858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15"/>
          <p:cNvCxnSpPr>
            <a:cxnSpLocks noChangeShapeType="1"/>
          </p:cNvCxnSpPr>
          <p:nvPr/>
        </p:nvCxnSpPr>
        <p:spPr bwMode="auto">
          <a:xfrm flipH="1">
            <a:off x="4770620" y="1472055"/>
            <a:ext cx="76200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17"/>
          <p:cNvCxnSpPr>
            <a:cxnSpLocks noChangeShapeType="1"/>
          </p:cNvCxnSpPr>
          <p:nvPr/>
        </p:nvCxnSpPr>
        <p:spPr bwMode="auto">
          <a:xfrm flipV="1">
            <a:off x="4923020" y="3878705"/>
            <a:ext cx="0" cy="4572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9"/>
          <p:cNvCxnSpPr>
            <a:cxnSpLocks noChangeShapeType="1"/>
          </p:cNvCxnSpPr>
          <p:nvPr/>
        </p:nvCxnSpPr>
        <p:spPr bwMode="auto">
          <a:xfrm>
            <a:off x="4923020" y="4793105"/>
            <a:ext cx="0" cy="5334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21"/>
          <p:cNvCxnSpPr>
            <a:cxnSpLocks noChangeShapeType="1"/>
          </p:cNvCxnSpPr>
          <p:nvPr/>
        </p:nvCxnSpPr>
        <p:spPr bwMode="auto">
          <a:xfrm>
            <a:off x="6066020" y="4520055"/>
            <a:ext cx="60960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23"/>
          <p:cNvCxnSpPr>
            <a:cxnSpLocks noChangeShapeType="1"/>
          </p:cNvCxnSpPr>
          <p:nvPr/>
        </p:nvCxnSpPr>
        <p:spPr bwMode="auto">
          <a:xfrm flipH="1">
            <a:off x="3246620" y="4520055"/>
            <a:ext cx="53340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3"/>
          <p:cNvSpPr txBox="1"/>
          <p:nvPr/>
        </p:nvSpPr>
        <p:spPr>
          <a:xfrm>
            <a:off x="7110544" y="6117419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033" y="6180610"/>
            <a:ext cx="1614633" cy="421003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 bwMode="auto">
          <a:xfrm>
            <a:off x="7110544" y="6141585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074738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2</cp:revision>
  <dcterms:created xsi:type="dcterms:W3CDTF">2017-03-20T18:57:19Z</dcterms:created>
  <dcterms:modified xsi:type="dcterms:W3CDTF">2017-03-27T19:30:38Z</dcterms:modified>
</cp:coreProperties>
</file>