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405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132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889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421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321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121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381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157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7840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168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178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668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181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08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445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931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124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884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35131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b="1" smtClean="0">
                <a:solidFill>
                  <a:srgbClr val="FFFF00"/>
                </a:solidFill>
                <a:effectLst/>
              </a:rPr>
              <a:t>Key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Increased </a:t>
            </a:r>
            <a:r>
              <a:rPr lang="en-US" sz="2800" dirty="0"/>
              <a:t>forage dry matter production on a seasonal and annual basis. </a:t>
            </a:r>
          </a:p>
          <a:p>
            <a:pPr>
              <a:defRPr/>
            </a:pPr>
            <a:r>
              <a:rPr lang="en-US" sz="2800" dirty="0" smtClean="0"/>
              <a:t>Enhanced </a:t>
            </a:r>
            <a:r>
              <a:rPr lang="en-US" sz="2800" dirty="0"/>
              <a:t>animal performance. </a:t>
            </a:r>
          </a:p>
          <a:p>
            <a:pPr>
              <a:defRPr/>
            </a:pPr>
            <a:r>
              <a:rPr lang="en-US" sz="2800" dirty="0" smtClean="0"/>
              <a:t>Significant </a:t>
            </a:r>
            <a:r>
              <a:rPr lang="en-US" sz="2800" dirty="0"/>
              <a:t>improvements in soil health, including: </a:t>
            </a:r>
          </a:p>
          <a:p>
            <a:pPr>
              <a:defRPr/>
            </a:pPr>
            <a:r>
              <a:rPr lang="en-US" sz="2400" dirty="0" smtClean="0"/>
              <a:t>Increased </a:t>
            </a:r>
            <a:r>
              <a:rPr lang="en-US" sz="2400" dirty="0"/>
              <a:t>water infiltration rates and soil water retention. </a:t>
            </a:r>
          </a:p>
          <a:p>
            <a:pPr>
              <a:defRPr/>
            </a:pPr>
            <a:r>
              <a:rPr lang="en-US" sz="2400" dirty="0" smtClean="0"/>
              <a:t>Increased </a:t>
            </a:r>
            <a:r>
              <a:rPr lang="en-US" sz="2400" dirty="0"/>
              <a:t>soil aggregation, improved soil </a:t>
            </a:r>
            <a:r>
              <a:rPr lang="en-US" sz="2400" dirty="0" err="1"/>
              <a:t>tilth</a:t>
            </a:r>
            <a:r>
              <a:rPr lang="en-US" sz="2400" dirty="0"/>
              <a:t>, and reduction in soil compaction. </a:t>
            </a:r>
          </a:p>
          <a:p>
            <a:pPr>
              <a:defRPr/>
            </a:pPr>
            <a:r>
              <a:rPr lang="en-US" sz="2400" dirty="0" smtClean="0"/>
              <a:t>Reduced </a:t>
            </a:r>
            <a:r>
              <a:rPr lang="en-US" sz="2400" dirty="0"/>
              <a:t>erosion and runoff. </a:t>
            </a:r>
          </a:p>
          <a:p>
            <a:pPr>
              <a:defRPr/>
            </a:pPr>
            <a:r>
              <a:rPr lang="en-US" sz="2400" dirty="0" smtClean="0"/>
              <a:t>Increased </a:t>
            </a:r>
            <a:r>
              <a:rPr lang="en-US" sz="2400" dirty="0"/>
              <a:t>soil microbial population and microbial balance. </a:t>
            </a:r>
          </a:p>
        </p:txBody>
      </p:sp>
      <p:sp>
        <p:nvSpPr>
          <p:cNvPr id="8" name="TextBox 3"/>
          <p:cNvSpPr txBox="1"/>
          <p:nvPr/>
        </p:nvSpPr>
        <p:spPr>
          <a:xfrm>
            <a:off x="5779911" y="6109009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6172200"/>
            <a:ext cx="1614633" cy="4210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5779911" y="6133175"/>
            <a:ext cx="2886075" cy="499054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0129079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67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Key Benefits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Schroeder</dc:creator>
  <cp:lastModifiedBy>Sadie Schroeder</cp:lastModifiedBy>
  <cp:revision>3</cp:revision>
  <dcterms:created xsi:type="dcterms:W3CDTF">2017-03-16T20:19:11Z</dcterms:created>
  <dcterms:modified xsi:type="dcterms:W3CDTF">2017-03-27T19:28:11Z</dcterms:modified>
</cp:coreProperties>
</file>