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1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37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31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58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6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02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9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8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1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5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5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1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5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511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Key Benefits, Con’t.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Natural </a:t>
            </a:r>
            <a:r>
              <a:rPr lang="en-US" dirty="0"/>
              <a:t>soil pH buffering capacity. </a:t>
            </a:r>
          </a:p>
          <a:p>
            <a:pPr>
              <a:defRPr/>
            </a:pPr>
            <a:r>
              <a:rPr lang="en-US" dirty="0" smtClean="0"/>
              <a:t>Incremental </a:t>
            </a:r>
            <a:r>
              <a:rPr lang="en-US" dirty="0"/>
              <a:t>increases in livestock carrying capacity. </a:t>
            </a:r>
          </a:p>
          <a:p>
            <a:pPr>
              <a:defRPr/>
            </a:pPr>
            <a:r>
              <a:rPr lang="en-US" dirty="0" smtClean="0"/>
              <a:t>Greater </a:t>
            </a:r>
            <a:r>
              <a:rPr lang="en-US" dirty="0"/>
              <a:t>plant species and wildlife species diversity. </a:t>
            </a:r>
          </a:p>
          <a:p>
            <a:pPr>
              <a:defRPr/>
            </a:pPr>
            <a:r>
              <a:rPr lang="en-US" dirty="0" smtClean="0"/>
              <a:t>Improvement </a:t>
            </a:r>
            <a:r>
              <a:rPr lang="en-US" dirty="0"/>
              <a:t>in earthworm, soil level arthropods, and pollinator insect populations.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5867400" y="6071834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89" y="6135025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867400" y="6096000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478382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Key Benefits, Con’t.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3</cp:revision>
  <dcterms:created xsi:type="dcterms:W3CDTF">2017-03-16T20:29:30Z</dcterms:created>
  <dcterms:modified xsi:type="dcterms:W3CDTF">2017-03-27T19:28:56Z</dcterms:modified>
</cp:coreProperties>
</file>