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0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8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65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93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2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78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46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22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8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1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1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2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1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5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0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441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Key Benefits, Con’t.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Greater plant </a:t>
            </a:r>
            <a:r>
              <a:rPr lang="en-US" dirty="0"/>
              <a:t>diversity through “tapping” of latent seed bank. </a:t>
            </a:r>
          </a:p>
          <a:p>
            <a:pPr>
              <a:defRPr/>
            </a:pPr>
            <a:r>
              <a:rPr lang="en-US" dirty="0" smtClean="0"/>
              <a:t>Increased </a:t>
            </a:r>
            <a:r>
              <a:rPr lang="en-US" dirty="0"/>
              <a:t>atmospheric nitrogen fixation through plant legumes and N-fixing soil </a:t>
            </a:r>
            <a:r>
              <a:rPr lang="en-US" dirty="0" smtClean="0"/>
              <a:t>bacteria – </a:t>
            </a:r>
            <a:r>
              <a:rPr lang="en-US" dirty="0" err="1" smtClean="0"/>
              <a:t>nodulating</a:t>
            </a:r>
            <a:r>
              <a:rPr lang="en-US" dirty="0" smtClean="0"/>
              <a:t> and non-</a:t>
            </a:r>
            <a:r>
              <a:rPr lang="en-US" dirty="0" err="1" smtClean="0"/>
              <a:t>nodulating</a:t>
            </a:r>
            <a:r>
              <a:rPr lang="en-US" dirty="0" smtClean="0"/>
              <a:t>. </a:t>
            </a:r>
            <a:endParaRPr lang="en-US" dirty="0"/>
          </a:p>
          <a:p>
            <a:pPr>
              <a:defRPr/>
            </a:pPr>
            <a:r>
              <a:rPr lang="en-US" dirty="0" smtClean="0"/>
              <a:t>Reduced </a:t>
            </a:r>
            <a:r>
              <a:rPr lang="en-US" dirty="0"/>
              <a:t>reliance on inorganic fertilizers. </a:t>
            </a:r>
          </a:p>
          <a:p>
            <a:pPr>
              <a:defRPr/>
            </a:pPr>
            <a:r>
              <a:rPr lang="en-US" dirty="0" smtClean="0"/>
              <a:t>Incremental </a:t>
            </a:r>
            <a:r>
              <a:rPr lang="en-US" dirty="0"/>
              <a:t>increases in soil organic matter and CEC.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561589" y="61090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078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561589" y="61331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047241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Key Benefits, Con’t.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Benefits, Con’t.</dc:title>
  <dc:creator>Sadie Schroeder</dc:creator>
  <cp:lastModifiedBy>Sadie Schroeder</cp:lastModifiedBy>
  <cp:revision>2</cp:revision>
  <dcterms:created xsi:type="dcterms:W3CDTF">2017-03-16T20:21:44Z</dcterms:created>
  <dcterms:modified xsi:type="dcterms:W3CDTF">2017-03-27T19:28:34Z</dcterms:modified>
</cp:coreProperties>
</file>