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75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11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6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D85E9-B63A-4ED6-B61A-7923747070B6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7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A62F1-4492-4F16-B25C-F6724975892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23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E6A73-F7ED-495F-8A4C-9E702ECB3D1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0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9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5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1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81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7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6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5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Zinn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14750" y="1600202"/>
            <a:ext cx="3771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John Zinn has been a grazing specialist at USDA/NRCS for 11 years, serving first as a regional specialist in Northeast Minnesota and currently serving as State Grazing Specialist and Southeast Regional Specialist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He </a:t>
            </a:r>
            <a:r>
              <a:rPr lang="en-US" dirty="0">
                <a:solidFill>
                  <a:prstClr val="black"/>
                </a:solidFill>
              </a:rPr>
              <a:t>works with farmers and ranchers providing technical assistance to help them meet their goals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Prior </a:t>
            </a:r>
            <a:r>
              <a:rPr lang="en-US" dirty="0">
                <a:solidFill>
                  <a:prstClr val="black"/>
                </a:solidFill>
              </a:rPr>
              <a:t>to that he worked for the Vernon County Land Conservation Department and operated a rotational grazing based dairy farm near Westby, Wisconsin.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46" y="1417641"/>
            <a:ext cx="3598305" cy="4525963"/>
          </a:xfrm>
        </p:spPr>
      </p:pic>
    </p:spTree>
    <p:extLst>
      <p:ext uri="{BB962C8B-B14F-4D97-AF65-F5344CB8AC3E}">
        <p14:creationId xmlns:p14="http://schemas.microsoft.com/office/powerpoint/2010/main" val="11976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9_Office Theme</vt:lpstr>
      <vt:lpstr>John Zinn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Zinn</dc:title>
  <dc:creator>Sadie Schroeder</dc:creator>
  <cp:lastModifiedBy>Sadie Schroeder</cp:lastModifiedBy>
  <cp:revision>1</cp:revision>
  <dcterms:created xsi:type="dcterms:W3CDTF">2017-03-24T20:42:20Z</dcterms:created>
  <dcterms:modified xsi:type="dcterms:W3CDTF">2017-03-24T20:42:49Z</dcterms:modified>
</cp:coreProperties>
</file>