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746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2162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28600"/>
            <a:ext cx="8686800" cy="64008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TextBox 3"/>
          <p:cNvSpPr txBox="1"/>
          <p:nvPr/>
        </p:nvSpPr>
        <p:spPr>
          <a:xfrm>
            <a:off x="10492338" y="5595718"/>
            <a:ext cx="1393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 smtClean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338" y="6181290"/>
            <a:ext cx="1614633" cy="4210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10491419" y="5595718"/>
            <a:ext cx="1637675" cy="1033682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FFFF"/>
              </a:solidFill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4668795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2017-03-20T20:30:57Z</dcterms:created>
  <dcterms:modified xsi:type="dcterms:W3CDTF">2017-03-27T19:27:35Z</dcterms:modified>
</cp:coreProperties>
</file>