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/>
    <p:restoredTop sz="94746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5FAC1-845F-7E45-9250-B1AFC347C5AF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31635-9DEF-E44B-8797-66E47EE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58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itchFamily="34" charset="0"/>
            </a:endParaRPr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C8CD4AB-26CA-4C01-BAF2-421D42145F1F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482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63458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82562"/>
            <a:ext cx="8229600" cy="914400"/>
          </a:xfrm>
          <a:solidFill>
            <a:schemeClr val="tx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cap="small" dirty="0">
                <a:solidFill>
                  <a:srgbClr val="F2652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ill Sans MT" pitchFamily="34" charset="0"/>
              </a:rPr>
              <a:t>Improving Fish Habitat</a:t>
            </a:r>
            <a:endParaRPr lang="en-US" sz="4800" b="1" cap="small" dirty="0">
              <a:solidFill>
                <a:srgbClr val="F2652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Gill Sans M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1600200"/>
            <a:ext cx="2971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3600" y="1600200"/>
            <a:ext cx="8001000" cy="480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400300" y="1200281"/>
            <a:ext cx="7391400" cy="48006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2600" b="1" dirty="0">
                <a:solidFill>
                  <a:srgbClr val="A49D66"/>
                </a:solidFill>
              </a:rPr>
              <a:t>Trout Unlimited: </a:t>
            </a:r>
            <a:r>
              <a:rPr lang="en-US" sz="2600" b="1" dirty="0" err="1">
                <a:solidFill>
                  <a:srgbClr val="A49D66"/>
                </a:solidFill>
              </a:rPr>
              <a:t>Driftless</a:t>
            </a:r>
            <a:r>
              <a:rPr lang="en-US" sz="2600" b="1" dirty="0">
                <a:solidFill>
                  <a:srgbClr val="A49D66"/>
                </a:solidFill>
              </a:rPr>
              <a:t> Area Initiatives</a:t>
            </a:r>
          </a:p>
          <a:p>
            <a:pPr marL="857250" lvl="1" indent="-457200">
              <a:spcBef>
                <a:spcPts val="1200"/>
              </a:spcBef>
              <a:buBlip>
                <a:blip r:embed="rId3"/>
              </a:buBlip>
              <a:defRPr/>
            </a:pPr>
            <a:r>
              <a:rPr lang="en-US" sz="2200" dirty="0">
                <a:solidFill>
                  <a:srgbClr val="636466"/>
                </a:solidFill>
              </a:rPr>
              <a:t>Trout Unlimited (TU) is partnering with state &amp; federal agencies, conservation groups and farmers to promote managed grazing</a:t>
            </a:r>
          </a:p>
          <a:p>
            <a:pPr marL="857250" lvl="1" indent="-457200">
              <a:spcBef>
                <a:spcPts val="1200"/>
              </a:spcBef>
              <a:buBlip>
                <a:blip r:embed="rId3"/>
              </a:buBlip>
              <a:defRPr/>
            </a:pPr>
            <a:r>
              <a:rPr lang="en-US" sz="2200" dirty="0">
                <a:solidFill>
                  <a:srgbClr val="636466"/>
                </a:solidFill>
              </a:rPr>
              <a:t>Recreational fishing in the </a:t>
            </a:r>
            <a:r>
              <a:rPr lang="en-US" sz="2200" dirty="0" err="1">
                <a:solidFill>
                  <a:srgbClr val="636466"/>
                </a:solidFill>
              </a:rPr>
              <a:t>Driftless</a:t>
            </a:r>
            <a:r>
              <a:rPr lang="en-US" sz="2200" dirty="0">
                <a:solidFill>
                  <a:srgbClr val="636466"/>
                </a:solidFill>
              </a:rPr>
              <a:t> generates over </a:t>
            </a:r>
            <a:br>
              <a:rPr lang="en-US" sz="2200" dirty="0">
                <a:solidFill>
                  <a:srgbClr val="636466"/>
                </a:solidFill>
              </a:rPr>
            </a:br>
            <a:r>
              <a:rPr lang="en-US" sz="2200" dirty="0">
                <a:solidFill>
                  <a:srgbClr val="636466"/>
                </a:solidFill>
              </a:rPr>
              <a:t>$1.0 billion annually</a:t>
            </a:r>
          </a:p>
          <a:p>
            <a:pPr marL="857250" lvl="1" indent="-457200">
              <a:spcBef>
                <a:spcPts val="1200"/>
              </a:spcBef>
              <a:buBlip>
                <a:blip r:embed="rId3"/>
              </a:buBlip>
              <a:defRPr/>
            </a:pPr>
            <a:r>
              <a:rPr lang="en-US" sz="2200" dirty="0">
                <a:solidFill>
                  <a:srgbClr val="636466"/>
                </a:solidFill>
              </a:rPr>
              <a:t>TU is a leader in The Kickapoo Grazing Initiative, promoting grazing to increase SOI and reduce nutrient runoff in streams and rivers</a:t>
            </a:r>
          </a:p>
          <a:p>
            <a:pPr marL="857250" lvl="1" indent="-457200">
              <a:spcBef>
                <a:spcPts val="1200"/>
              </a:spcBef>
              <a:buBlip>
                <a:blip r:embed="rId3"/>
              </a:buBlip>
              <a:defRPr/>
            </a:pPr>
            <a:r>
              <a:rPr lang="en-US" sz="2200" dirty="0">
                <a:solidFill>
                  <a:srgbClr val="636466"/>
                </a:solidFill>
              </a:rPr>
              <a:t>Improvements in fish populations are so dramatic that WI DNR is removing brown trout from some streams</a:t>
            </a:r>
          </a:p>
          <a:p>
            <a:pPr marL="400050" lvl="1" indent="0">
              <a:spcBef>
                <a:spcPts val="1200"/>
              </a:spcBef>
              <a:buNone/>
              <a:defRPr/>
            </a:pPr>
            <a:endParaRPr lang="en-US" sz="2200" dirty="0">
              <a:solidFill>
                <a:srgbClr val="FFFFFF"/>
              </a:solidFill>
            </a:endParaRPr>
          </a:p>
        </p:txBody>
      </p:sp>
      <p:sp>
        <p:nvSpPr>
          <p:cNvPr id="13" name="TextBox 3"/>
          <p:cNvSpPr txBox="1"/>
          <p:nvPr/>
        </p:nvSpPr>
        <p:spPr>
          <a:xfrm>
            <a:off x="6946578" y="6127107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067" y="6190298"/>
            <a:ext cx="1614633" cy="42100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6946578" y="6151273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118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Improving Fish Habitat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Fish Habitat</dc:title>
  <dc:creator>Sadie A Schroeder</dc:creator>
  <cp:lastModifiedBy>Sadie Schroeder</cp:lastModifiedBy>
  <cp:revision>2</cp:revision>
  <dcterms:created xsi:type="dcterms:W3CDTF">2017-03-20T21:20:20Z</dcterms:created>
  <dcterms:modified xsi:type="dcterms:W3CDTF">2017-03-27T19:26:30Z</dcterms:modified>
</cp:coreProperties>
</file>