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6"/>
    <p:restoredTop sz="94709"/>
  </p:normalViewPr>
  <p:slideViewPr>
    <p:cSldViewPr snapToGrid="0" snapToObjects="1">
      <p:cViewPr varScale="1">
        <p:scale>
          <a:sx n="93" d="100"/>
          <a:sy n="93" d="100"/>
        </p:scale>
        <p:origin x="-13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465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ropbox\Camera Uploads\2012-05-17 13.42.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76517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6"/>
          <p:cNvCxnSpPr>
            <a:cxnSpLocks noChangeShapeType="1"/>
          </p:cNvCxnSpPr>
          <p:nvPr/>
        </p:nvCxnSpPr>
        <p:spPr bwMode="auto">
          <a:xfrm flipV="1">
            <a:off x="8991600" y="5600700"/>
            <a:ext cx="0" cy="8382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9"/>
          <p:cNvCxnSpPr>
            <a:cxnSpLocks noChangeShapeType="1"/>
          </p:cNvCxnSpPr>
          <p:nvPr/>
        </p:nvCxnSpPr>
        <p:spPr bwMode="auto">
          <a:xfrm flipV="1">
            <a:off x="4419600" y="5600700"/>
            <a:ext cx="76200" cy="685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339975" y="0"/>
            <a:ext cx="723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Improved Organic Matter = Reduced Runoff and Clean Water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7233" y="601917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000000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000000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000000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074" y="6075998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737233" y="6019175"/>
            <a:ext cx="2906705" cy="52322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0910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2017-03-20T20:10:54Z</dcterms:created>
  <dcterms:modified xsi:type="dcterms:W3CDTF">2017-03-27T19:26:10Z</dcterms:modified>
</cp:coreProperties>
</file>