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335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941387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Important Grazing Tips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FFFF00"/>
                </a:solidFill>
              </a:rPr>
              <a:t>Know DM availability </a:t>
            </a:r>
            <a:r>
              <a:rPr lang="en-US" sz="2400" dirty="0"/>
              <a:t>and allow </a:t>
            </a:r>
            <a:r>
              <a:rPr lang="en-US" sz="2400" dirty="0">
                <a:solidFill>
                  <a:srgbClr val="FFFF00"/>
                </a:solidFill>
              </a:rPr>
              <a:t>3.0% - 3.5% DM per head </a:t>
            </a:r>
            <a:r>
              <a:rPr lang="en-US" sz="2400" dirty="0"/>
              <a:t>daily.</a:t>
            </a:r>
          </a:p>
          <a:p>
            <a:pPr>
              <a:defRPr/>
            </a:pPr>
            <a:r>
              <a:rPr lang="en-US" sz="2400" dirty="0"/>
              <a:t>Take no more than </a:t>
            </a:r>
            <a:r>
              <a:rPr lang="en-US" sz="2400" dirty="0">
                <a:solidFill>
                  <a:srgbClr val="FFFF00"/>
                </a:solidFill>
              </a:rPr>
              <a:t>30%- 50%</a:t>
            </a:r>
            <a:r>
              <a:rPr lang="en-US" sz="2400" dirty="0"/>
              <a:t> available DM in a single grazing.</a:t>
            </a:r>
          </a:p>
          <a:p>
            <a:pPr>
              <a:defRPr/>
            </a:pPr>
            <a:r>
              <a:rPr lang="en-US" sz="2400" dirty="0"/>
              <a:t>Move forward rapidly to not allow too many bites of the same plant.</a:t>
            </a:r>
          </a:p>
          <a:p>
            <a:pPr>
              <a:defRPr/>
            </a:pPr>
            <a:r>
              <a:rPr lang="en-US" sz="2400" dirty="0"/>
              <a:t>Know the brix content.</a:t>
            </a:r>
          </a:p>
          <a:p>
            <a:pPr>
              <a:defRPr/>
            </a:pPr>
            <a:r>
              <a:rPr lang="en-US" sz="2400" dirty="0"/>
              <a:t>Turn into new paddocks in early to mid-afternoon (peak brix or plant sugars).  </a:t>
            </a:r>
          </a:p>
          <a:p>
            <a:pPr>
              <a:defRPr/>
            </a:pPr>
            <a:r>
              <a:rPr lang="en-US" sz="2400" dirty="0"/>
              <a:t>Stage of forage maturity critical – Mid-stage to slightly beyond… 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84535" y="6067735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024" y="6130926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6884535" y="6091901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084800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Important Grazing Tips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Grazing Tips</dc:title>
  <dc:creator>Sadie A Schroeder</dc:creator>
  <cp:lastModifiedBy>Sadie Schroeder</cp:lastModifiedBy>
  <cp:revision>2</cp:revision>
  <dcterms:created xsi:type="dcterms:W3CDTF">2017-03-20T21:27:03Z</dcterms:created>
  <dcterms:modified xsi:type="dcterms:W3CDTF">2017-03-27T19:24:23Z</dcterms:modified>
</cp:coreProperties>
</file>