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0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2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50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8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44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4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2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12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9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2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4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1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6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8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5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1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259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Importance of Large Ruminants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Ruminants have a unique gift of being able to covert cellulosic vegetation into nutrition.</a:t>
            </a:r>
          </a:p>
          <a:p>
            <a:pPr>
              <a:defRPr/>
            </a:pPr>
            <a:r>
              <a:rPr lang="en-US" dirty="0" smtClean="0"/>
              <a:t>Microbes in gut of ruminants work similar to microbes in the soil.</a:t>
            </a:r>
          </a:p>
          <a:p>
            <a:pPr>
              <a:defRPr/>
            </a:pPr>
            <a:r>
              <a:rPr lang="en-US" dirty="0" smtClean="0"/>
              <a:t>Ruminants do not digest grass, microbes do.</a:t>
            </a:r>
          </a:p>
          <a:p>
            <a:pPr>
              <a:defRPr/>
            </a:pPr>
            <a:r>
              <a:rPr lang="en-US" dirty="0" smtClean="0"/>
              <a:t>Large ruminant impact on land is vital.  </a:t>
            </a: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5627511" y="60328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960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627511" y="60569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6849641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Importance of Large Ruminants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Large Ruminants</dc:title>
  <dc:creator>Sadie Schroeder</dc:creator>
  <cp:lastModifiedBy>Sadie Schroeder</cp:lastModifiedBy>
  <cp:revision>4</cp:revision>
  <dcterms:created xsi:type="dcterms:W3CDTF">2017-03-16T19:33:54Z</dcterms:created>
  <dcterms:modified xsi:type="dcterms:W3CDTF">2017-03-27T19:20:01Z</dcterms:modified>
</cp:coreProperties>
</file>